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10.xml.rels" ContentType="application/vnd.openxmlformats-package.relationships+xml"/>
  <Override PartName="/ppt/notesSlides/_rels/notesSlide9.xml.rels" ContentType="application/vnd.openxmlformats-package.relationships+xml"/>
  <Override PartName="/ppt/notesSlides/_rels/notesSlide8.xml.rels" ContentType="application/vnd.openxmlformats-package.relationships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slides/_rels/slide21.xml.rels" ContentType="application/vnd.openxmlformats-package.relationships+xml"/>
  <Override PartName="/ppt/slides/_rels/slide20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9.xml.rels" ContentType="application/vnd.openxmlformats-package.relationships+xml"/>
  <Override PartName="/ppt/slides/_rels/slide12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0.xml" ContentType="application/vnd.openxmlformats-officedocument.presentationml.slide+xml"/>
  <Override PartName="/ppt/slides/slide6.xml" ContentType="application/vnd.openxmlformats-officedocument.presentationml.slide+xml"/>
  <Override PartName="/ppt/slides/slide2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_rels/presentation.xml.rels" ContentType="application/vnd.openxmlformats-package.relationships+xml"/>
  <Override PartName="/ppt/media/image76.png" ContentType="image/png"/>
  <Override PartName="/ppt/media/image74.png" ContentType="image/png"/>
  <Override PartName="/ppt/media/image72.jpeg" ContentType="image/jpeg"/>
  <Override PartName="/ppt/media/image71.png" ContentType="image/png"/>
  <Override PartName="/ppt/media/image70.png" ContentType="image/png"/>
  <Override PartName="/ppt/media/image68.jpeg" ContentType="image/jpeg"/>
  <Override PartName="/ppt/media/image67.jpeg" ContentType="image/jpeg"/>
  <Override PartName="/ppt/media/image66.png" ContentType="image/png"/>
  <Override PartName="/ppt/media/image65.jpeg" ContentType="image/jpeg"/>
  <Override PartName="/ppt/media/image64.jpeg" ContentType="image/jpeg"/>
  <Override PartName="/ppt/media/image63.jpeg" ContentType="image/jpeg"/>
  <Override PartName="/ppt/media/image61.png" ContentType="image/png"/>
  <Override PartName="/ppt/media/image60.png" ContentType="image/png"/>
  <Override PartName="/ppt/media/image50.jpeg" ContentType="image/jpeg"/>
  <Override PartName="/ppt/media/image48.jpeg" ContentType="image/jpeg"/>
  <Override PartName="/ppt/media/image47.jpeg" ContentType="image/jpeg"/>
  <Override PartName="/ppt/media/image20.png" ContentType="image/png"/>
  <Override PartName="/ppt/media/image55.png" ContentType="image/png"/>
  <Override PartName="/ppt/media/image5.png" ContentType="image/png"/>
  <Override PartName="/ppt/media/image19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33.jpeg" ContentType="image/jpeg"/>
  <Override PartName="/ppt/media/image13.png" ContentType="image/png"/>
  <Override PartName="/ppt/media/image11.png" ContentType="image/png"/>
  <Override PartName="/ppt/media/image43.jpeg" ContentType="image/jpeg"/>
  <Override PartName="/ppt/media/image21.png" ContentType="image/png"/>
  <Override PartName="/ppt/media/image56.png" ContentType="image/png"/>
  <Override PartName="/ppt/media/image6.png" ContentType="image/png"/>
  <Override PartName="/ppt/media/image44.jpeg" ContentType="image/jpeg"/>
  <Override PartName="/ppt/media/image1.png" ContentType="image/png"/>
  <Override PartName="/ppt/media/image57.png" ContentType="image/png"/>
  <Override PartName="/ppt/media/image7.png" ContentType="image/png"/>
  <Override PartName="/ppt/media/image29.jpeg" ContentType="image/jpeg"/>
  <Override PartName="/ppt/media/image62.jpeg" ContentType="image/jpeg"/>
  <Override PartName="/ppt/media/image52.png" ContentType="image/png"/>
  <Override PartName="/ppt/media/image49.jpeg" ContentType="image/jpeg"/>
  <Override PartName="/ppt/media/image2.png" ContentType="image/png"/>
  <Override PartName="/ppt/media/image73.jpeg" ContentType="image/jpeg"/>
  <Override PartName="/ppt/media/image53.png" ContentType="image/png"/>
  <Override PartName="/ppt/media/image30.jpeg" ContentType="image/jpeg"/>
  <Override PartName="/ppt/media/image3.png" ContentType="image/png"/>
  <Override PartName="/ppt/media/image39.jpeg" ContentType="image/jpeg"/>
  <Override PartName="/ppt/media/image58.png" ContentType="image/png"/>
  <Override PartName="/ppt/media/image8.png" ContentType="image/png"/>
  <Override PartName="/ppt/media/image23.png" ContentType="image/png"/>
  <Override PartName="/ppt/media/image69.png" ContentType="image/png"/>
  <Override PartName="/ppt/media/image10.png" ContentType="image/png"/>
  <Override PartName="/ppt/media/image59.png" ContentType="image/png"/>
  <Override PartName="/ppt/media/image9.png" ContentType="image/png"/>
  <Override PartName="/ppt/media/image24.png" ContentType="image/png"/>
  <Override PartName="/ppt/media/image77.jpeg" ContentType="image/jpeg"/>
  <Override PartName="/ppt/media/image18.png" ContentType="image/png"/>
  <Override PartName="/ppt/media/image34.jpeg" ContentType="image/jpeg"/>
  <Override PartName="/ppt/media/image25.png" ContentType="image/png"/>
  <Override PartName="/ppt/media/image26.jpeg" ContentType="image/jpeg"/>
  <Override PartName="/ppt/media/image40.jpeg" ContentType="image/jpeg"/>
  <Override PartName="/ppt/media/image27.jpeg" ContentType="image/jpeg"/>
  <Override PartName="/ppt/media/image31.jpeg" ContentType="image/jpeg"/>
  <Override PartName="/ppt/media/image75.jpeg" ContentType="image/jpeg"/>
  <Override PartName="/ppt/media/image32.jpeg" ContentType="image/jpeg"/>
  <Override PartName="/ppt/media/image78.jpeg" ContentType="image/jpeg"/>
  <Override PartName="/ppt/media/image35.jpeg" ContentType="image/jpeg"/>
  <Override PartName="/ppt/media/image79.jpeg" ContentType="image/jpeg"/>
  <Override PartName="/ppt/media/image36.jpeg" ContentType="image/jpeg"/>
  <Override PartName="/ppt/media/image37.jpeg" ContentType="image/jpeg"/>
  <Override PartName="/ppt/media/image42.jpeg" ContentType="image/jpeg"/>
  <Override PartName="/ppt/media/image51.jpeg" ContentType="image/jpeg"/>
  <Override PartName="/ppt/media/image38.jpeg" ContentType="image/jpeg"/>
  <Override PartName="/ppt/media/image54.png" ContentType="image/png"/>
  <Override PartName="/ppt/media/image28.jpeg" ContentType="image/jpeg"/>
  <Override PartName="/ppt/media/image4.png" ContentType="image/png"/>
  <Override PartName="/ppt/media/image41.jpeg" ContentType="image/jpeg"/>
  <Override PartName="/ppt/media/image12.png" ContentType="image/png"/>
  <Override PartName="/ppt/media/image45.jpeg" ContentType="image/jpeg"/>
  <Override PartName="/ppt/media/image22.png" ContentType="image/png"/>
  <Override PartName="/ppt/media/image46.jpeg" ContentType="image/jpeg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lang="uk-UA" sz="2000" spc="-1">
                <a:latin typeface="Arial"/>
              </a:rPr>
              <a:t>Для редагування формату приміток клацніть мишею</a:t>
            </a:r>
            <a:endParaRPr/>
          </a:p>
        </p:txBody>
      </p:sp>
      <p:sp>
        <p:nvSpPr>
          <p:cNvPr id="134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lang="uk-UA" sz="1400" spc="-1">
                <a:latin typeface="Times New Roman"/>
              </a:rPr>
              <a:t>&lt;заголовок&gt;</a:t>
            </a:r>
            <a:endParaRPr/>
          </a:p>
        </p:txBody>
      </p:sp>
      <p:sp>
        <p:nvSpPr>
          <p:cNvPr id="135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lang="uk-UA" sz="1400" spc="-1">
                <a:latin typeface="Times New Roman"/>
              </a:rPr>
              <a:t>&lt;дата/час&gt;</a:t>
            </a:r>
            <a:endParaRPr/>
          </a:p>
        </p:txBody>
      </p:sp>
      <p:sp>
        <p:nvSpPr>
          <p:cNvPr id="136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lang="uk-UA" sz="1400" spc="-1">
                <a:latin typeface="Times New Roman"/>
              </a:rPr>
              <a:t>&lt;нижній колонтитул&gt;</a:t>
            </a:r>
            <a:endParaRPr/>
          </a:p>
        </p:txBody>
      </p:sp>
      <p:sp>
        <p:nvSpPr>
          <p:cNvPr id="137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D14FAA5D-7656-4B5D-AB8B-4B4D590813C4}" type="slidenum">
              <a:rPr lang="uk-UA" sz="1400" spc="-1">
                <a:latin typeface="Times New Roman"/>
              </a:rPr>
              <a:t>&lt;номер&gt;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TextShape 1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61553F34-1747-48BF-AF67-E4022485A635}" type="slidenum">
              <a:rPr lang="uk-UA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&lt;номер&gt;</a:t>
            </a:fld>
            <a:endParaRPr/>
          </a:p>
        </p:txBody>
      </p:sp>
      <p:sp>
        <p:nvSpPr>
          <p:cNvPr id="39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TextShape 1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CE3F7597-749D-4DEF-A213-FF8E2216854F}" type="slidenum">
              <a:rPr lang="uk-UA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&lt;номер&gt;</a:t>
            </a:fld>
            <a:endParaRPr/>
          </a:p>
        </p:txBody>
      </p:sp>
      <p:sp>
        <p:nvSpPr>
          <p:cNvPr id="38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TextShape 1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5C970B13-ED27-49F3-BDF5-BE38502C1EE1}" type="slidenum">
              <a:rPr lang="uk-UA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&lt;номер&gt;</a:t>
            </a:fld>
            <a:endParaRPr/>
          </a:p>
        </p:txBody>
      </p:sp>
      <p:sp>
        <p:nvSpPr>
          <p:cNvPr id="38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8229240" cy="2355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3798720"/>
            <a:ext cx="8229240" cy="2355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4015800" cy="2355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674240" y="1219320"/>
            <a:ext cx="4015800" cy="2355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4674240" y="3798720"/>
            <a:ext cx="4015800" cy="2355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457200" y="3798720"/>
            <a:ext cx="4015800" cy="2355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8229240" cy="49374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57200" y="1219320"/>
            <a:ext cx="8229240" cy="49374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45" name="" descr=""/>
          <p:cNvPicPr/>
          <p:nvPr/>
        </p:nvPicPr>
        <p:blipFill>
          <a:blip r:embed="rId2"/>
          <a:stretch/>
        </p:blipFill>
        <p:spPr>
          <a:xfrm>
            <a:off x="1477440" y="1218960"/>
            <a:ext cx="6188040" cy="4937400"/>
          </a:xfrm>
          <a:prstGeom prst="rect">
            <a:avLst/>
          </a:prstGeom>
          <a:ln>
            <a:noFill/>
          </a:ln>
        </p:spPr>
      </p:pic>
      <p:pic>
        <p:nvPicPr>
          <p:cNvPr id="46" name="" descr=""/>
          <p:cNvPicPr/>
          <p:nvPr/>
        </p:nvPicPr>
        <p:blipFill>
          <a:blip r:embed="rId3"/>
          <a:stretch/>
        </p:blipFill>
        <p:spPr>
          <a:xfrm>
            <a:off x="1477440" y="1218960"/>
            <a:ext cx="6188040" cy="49374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subTitle"/>
          </p:nvPr>
        </p:nvSpPr>
        <p:spPr>
          <a:xfrm>
            <a:off x="457200" y="1219320"/>
            <a:ext cx="8229240" cy="4937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8229240" cy="49374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4015800" cy="49374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219320"/>
            <a:ext cx="4015800" cy="49374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subTitle"/>
          </p:nvPr>
        </p:nvSpPr>
        <p:spPr>
          <a:xfrm>
            <a:off x="457200" y="152280"/>
            <a:ext cx="8229240" cy="459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4015800" cy="2355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57200" y="3798720"/>
            <a:ext cx="4015800" cy="2355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4240" y="1219320"/>
            <a:ext cx="4015800" cy="49374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subTitle"/>
          </p:nvPr>
        </p:nvSpPr>
        <p:spPr>
          <a:xfrm>
            <a:off x="457200" y="1219320"/>
            <a:ext cx="8229240" cy="4937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4015800" cy="49374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219320"/>
            <a:ext cx="4015800" cy="2355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798720"/>
            <a:ext cx="4015800" cy="2355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4015800" cy="2355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674240" y="1219320"/>
            <a:ext cx="4015800" cy="2355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57200" y="3798720"/>
            <a:ext cx="8229240" cy="2355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8229240" cy="2355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57200" y="3798720"/>
            <a:ext cx="8229240" cy="2355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4015800" cy="2355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674240" y="1219320"/>
            <a:ext cx="4015800" cy="2355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4674240" y="3798720"/>
            <a:ext cx="4015800" cy="2355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457200" y="3798720"/>
            <a:ext cx="4015800" cy="2355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8229240" cy="49374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57200" y="1219320"/>
            <a:ext cx="8229240" cy="49374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87" name="" descr=""/>
          <p:cNvPicPr/>
          <p:nvPr/>
        </p:nvPicPr>
        <p:blipFill>
          <a:blip r:embed="rId2"/>
          <a:stretch/>
        </p:blipFill>
        <p:spPr>
          <a:xfrm>
            <a:off x="1477440" y="1218960"/>
            <a:ext cx="6188040" cy="4937400"/>
          </a:xfrm>
          <a:prstGeom prst="rect">
            <a:avLst/>
          </a:prstGeom>
          <a:ln>
            <a:noFill/>
          </a:ln>
        </p:spPr>
      </p:pic>
      <p:pic>
        <p:nvPicPr>
          <p:cNvPr id="88" name="" descr=""/>
          <p:cNvPicPr/>
          <p:nvPr/>
        </p:nvPicPr>
        <p:blipFill>
          <a:blip r:embed="rId3"/>
          <a:stretch/>
        </p:blipFill>
        <p:spPr>
          <a:xfrm>
            <a:off x="1477440" y="1218960"/>
            <a:ext cx="6188040" cy="49374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0" name="PlaceHolder 2"/>
          <p:cNvSpPr>
            <a:spLocks noGrp="1"/>
          </p:cNvSpPr>
          <p:nvPr>
            <p:ph type="subTitle"/>
          </p:nvPr>
        </p:nvSpPr>
        <p:spPr>
          <a:xfrm>
            <a:off x="457200" y="1219320"/>
            <a:ext cx="8229240" cy="4937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8229240" cy="49374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4015800" cy="49374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74240" y="1219320"/>
            <a:ext cx="4015800" cy="49374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8229240" cy="49374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subTitle"/>
          </p:nvPr>
        </p:nvSpPr>
        <p:spPr>
          <a:xfrm>
            <a:off x="457200" y="152280"/>
            <a:ext cx="8229240" cy="459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4015800" cy="2355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200" y="3798720"/>
            <a:ext cx="4015800" cy="2355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674240" y="1219320"/>
            <a:ext cx="4015800" cy="49374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4015800" cy="49374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674240" y="1219320"/>
            <a:ext cx="4015800" cy="2355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4674240" y="3798720"/>
            <a:ext cx="4015800" cy="2355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4015800" cy="2355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674240" y="1219320"/>
            <a:ext cx="4015800" cy="2355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457200" y="3798720"/>
            <a:ext cx="8229240" cy="2355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8229240" cy="2355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57200" y="3798720"/>
            <a:ext cx="8229240" cy="2355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4015800" cy="2355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674240" y="1219320"/>
            <a:ext cx="4015800" cy="2355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4674240" y="3798720"/>
            <a:ext cx="4015800" cy="2355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457200" y="3798720"/>
            <a:ext cx="4015800" cy="2355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8229240" cy="49374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57200" y="1219320"/>
            <a:ext cx="8229240" cy="49374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31" name="" descr=""/>
          <p:cNvPicPr/>
          <p:nvPr/>
        </p:nvPicPr>
        <p:blipFill>
          <a:blip r:embed="rId2"/>
          <a:stretch/>
        </p:blipFill>
        <p:spPr>
          <a:xfrm>
            <a:off x="1477440" y="1218960"/>
            <a:ext cx="6188040" cy="4937400"/>
          </a:xfrm>
          <a:prstGeom prst="rect">
            <a:avLst/>
          </a:prstGeom>
          <a:ln>
            <a:noFill/>
          </a:ln>
        </p:spPr>
      </p:pic>
      <p:pic>
        <p:nvPicPr>
          <p:cNvPr id="132" name="" descr=""/>
          <p:cNvPicPr/>
          <p:nvPr/>
        </p:nvPicPr>
        <p:blipFill>
          <a:blip r:embed="rId3"/>
          <a:stretch/>
        </p:blipFill>
        <p:spPr>
          <a:xfrm>
            <a:off x="1477440" y="1218960"/>
            <a:ext cx="6188040" cy="49374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4015800" cy="49374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219320"/>
            <a:ext cx="4015800" cy="49374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subTitle"/>
          </p:nvPr>
        </p:nvSpPr>
        <p:spPr>
          <a:xfrm>
            <a:off x="457200" y="152280"/>
            <a:ext cx="8229240" cy="459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4015800" cy="2355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57200" y="3798720"/>
            <a:ext cx="4015800" cy="2355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4240" y="1219320"/>
            <a:ext cx="4015800" cy="49374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4015800" cy="49374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219320"/>
            <a:ext cx="4015800" cy="2355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798720"/>
            <a:ext cx="4015800" cy="2355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4015800" cy="2355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219320"/>
            <a:ext cx="4015800" cy="2355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57200" y="3798720"/>
            <a:ext cx="8229240" cy="2355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 hidden="1"/>
          <p:cNvSpPr/>
          <p:nvPr/>
        </p:nvSpPr>
        <p:spPr>
          <a:xfrm>
            <a:off x="457200" y="6353280"/>
            <a:ext cx="82292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accent2"/>
            </a:solidFill>
            <a:custDash>
              <a:ds d="500000" sp="4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 hidden="1"/>
          <p:cNvSpPr/>
          <p:nvPr/>
        </p:nvSpPr>
        <p:spPr>
          <a:xfrm>
            <a:off x="457200" y="1143000"/>
            <a:ext cx="82292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accent2"/>
            </a:solidFill>
            <a:custDash>
              <a:ds d="500000" sp="4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3" hidden="1"/>
          <p:cNvSpPr/>
          <p:nvPr/>
        </p:nvSpPr>
        <p:spPr>
          <a:xfrm rot="5400000">
            <a:off x="419400" y="6467400"/>
            <a:ext cx="190440" cy="11988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1219320" y="3886200"/>
            <a:ext cx="6857640" cy="990360"/>
          </a:xfrm>
          <a:prstGeom prst="rect">
            <a:avLst/>
          </a:prstGeom>
        </p:spPr>
        <p:txBody>
          <a:bodyPr tIns="91440" bIns="91440"/>
          <a:p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ubTitle"/>
          </p:nvPr>
        </p:nvSpPr>
        <p:spPr>
          <a:xfrm>
            <a:off x="1219320" y="5124600"/>
            <a:ext cx="6857640" cy="533160"/>
          </a:xfrm>
          <a:prstGeom prst="rect">
            <a:avLst/>
          </a:prstGeom>
        </p:spPr>
        <p:txBody>
          <a:bodyPr tIns="91440" bIns="91440"/>
          <a:p>
            <a:pPr algn="ctr"/>
            <a:endParaRPr/>
          </a:p>
        </p:txBody>
      </p:sp>
      <p:sp>
        <p:nvSpPr>
          <p:cNvPr id="5" name="PlaceHolder 6"/>
          <p:cNvSpPr>
            <a:spLocks noGrp="1"/>
          </p:cNvSpPr>
          <p:nvPr>
            <p:ph type="dt"/>
          </p:nvPr>
        </p:nvSpPr>
        <p:spPr>
          <a:xfrm>
            <a:off x="6400800" y="6355080"/>
            <a:ext cx="2285640" cy="365400"/>
          </a:xfrm>
          <a:prstGeom prst="rect">
            <a:avLst/>
          </a:prstGeom>
        </p:spPr>
        <p:txBody>
          <a:bodyPr tIns="91440" bIns="91440"/>
          <a:p>
            <a:endParaRPr/>
          </a:p>
        </p:txBody>
      </p:sp>
      <p:sp>
        <p:nvSpPr>
          <p:cNvPr id="6" name="PlaceHolder 7"/>
          <p:cNvSpPr>
            <a:spLocks noGrp="1"/>
          </p:cNvSpPr>
          <p:nvPr>
            <p:ph type="ftr"/>
          </p:nvPr>
        </p:nvSpPr>
        <p:spPr>
          <a:xfrm>
            <a:off x="2898720" y="6355080"/>
            <a:ext cx="3474360" cy="365400"/>
          </a:xfrm>
          <a:prstGeom prst="rect">
            <a:avLst/>
          </a:prstGeom>
        </p:spPr>
        <p:txBody>
          <a:bodyPr tIns="91440" bIns="91440"/>
          <a:p>
            <a:endParaRPr/>
          </a:p>
        </p:txBody>
      </p:sp>
      <p:sp>
        <p:nvSpPr>
          <p:cNvPr id="7" name="PlaceHolder 8"/>
          <p:cNvSpPr>
            <a:spLocks noGrp="1"/>
          </p:cNvSpPr>
          <p:nvPr>
            <p:ph type="sldNum"/>
          </p:nvPr>
        </p:nvSpPr>
        <p:spPr>
          <a:xfrm>
            <a:off x="1216080" y="6355080"/>
            <a:ext cx="1218960" cy="3654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fld id="{663FB735-917F-4F62-B8CA-FAE7AE4A0772}" type="slidenum">
              <a:rPr lang="uk-UA" sz="1400" spc="-1" strike="noStrike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&lt;номер&gt;</a:t>
            </a:fld>
            <a:endParaRPr/>
          </a:p>
        </p:txBody>
      </p:sp>
      <p:sp>
        <p:nvSpPr>
          <p:cNvPr id="8" name="CustomShape 9"/>
          <p:cNvSpPr/>
          <p:nvPr/>
        </p:nvSpPr>
        <p:spPr>
          <a:xfrm>
            <a:off x="905040" y="3648240"/>
            <a:ext cx="7314840" cy="1279800"/>
          </a:xfrm>
          <a:prstGeom prst="rect">
            <a:avLst/>
          </a:prstGeom>
          <a:noFill/>
          <a:ln w="93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" name="CustomShape 10"/>
          <p:cNvSpPr/>
          <p:nvPr/>
        </p:nvSpPr>
        <p:spPr>
          <a:xfrm>
            <a:off x="914400" y="5048280"/>
            <a:ext cx="7314840" cy="685440"/>
          </a:xfrm>
          <a:prstGeom prst="rect">
            <a:avLst/>
          </a:prstGeom>
          <a:noFill/>
          <a:ln w="9360">
            <a:solidFill>
              <a:schemeClr val="accent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" name="CustomShape 11"/>
          <p:cNvSpPr/>
          <p:nvPr/>
        </p:nvSpPr>
        <p:spPr>
          <a:xfrm>
            <a:off x="905040" y="3648240"/>
            <a:ext cx="228240" cy="1279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" name="CustomShape 12"/>
          <p:cNvSpPr/>
          <p:nvPr/>
        </p:nvSpPr>
        <p:spPr>
          <a:xfrm>
            <a:off x="914400" y="5048280"/>
            <a:ext cx="228240" cy="685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" name="PlaceHolder 1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uk-UA" sz="1400" spc="-1">
                <a:latin typeface="Arial"/>
              </a:rPr>
              <a:t>Для редагування структури клацніть мишею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uk-UA" sz="1400" spc="-1">
                <a:latin typeface="Arial"/>
              </a:rPr>
              <a:t>Другий рівень структури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uk-UA" sz="1400" spc="-1">
                <a:latin typeface="Arial"/>
              </a:rPr>
              <a:t>Третій рівень структури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uk-UA" sz="1400" spc="-1">
                <a:latin typeface="Arial"/>
              </a:rPr>
              <a:t>Четвертий рівень структури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uk-UA" sz="2000" spc="-1">
                <a:latin typeface="Arial"/>
              </a:rPr>
              <a:t>П'ятий рівень структури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uk-UA" sz="2000" spc="-1">
                <a:latin typeface="Arial"/>
              </a:rPr>
              <a:t>Шостий рівень структури</a:t>
            </a:r>
            <a:endParaRPr/>
          </a:p>
          <a:p>
            <a:pPr lvl="6" marL="3024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uk-UA" sz="2000" spc="-1">
                <a:latin typeface="Arial"/>
              </a:rPr>
              <a:t>Сьомий рівень структури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457200" y="6353280"/>
            <a:ext cx="82292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accent2"/>
            </a:solidFill>
            <a:custDash>
              <a:ds d="500000" sp="4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8" name="CustomShape 2"/>
          <p:cNvSpPr/>
          <p:nvPr/>
        </p:nvSpPr>
        <p:spPr>
          <a:xfrm>
            <a:off x="457200" y="1143000"/>
            <a:ext cx="82292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accent2"/>
            </a:solidFill>
            <a:custDash>
              <a:ds d="500000" sp="4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9" name="CustomShape 3"/>
          <p:cNvSpPr/>
          <p:nvPr/>
        </p:nvSpPr>
        <p:spPr>
          <a:xfrm rot="5400000">
            <a:off x="419400" y="6467400"/>
            <a:ext cx="190440" cy="11988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" name="PlaceHolder 4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tIns="91440" bIns="91440" anchor="b"/>
          <a:p>
            <a:endParaRPr/>
          </a:p>
        </p:txBody>
      </p:sp>
      <p:sp>
        <p:nvSpPr>
          <p:cNvPr id="51" name="PlaceHolder 5"/>
          <p:cNvSpPr>
            <a:spLocks noGrp="1"/>
          </p:cNvSpPr>
          <p:nvPr>
            <p:ph type="dt"/>
          </p:nvPr>
        </p:nvSpPr>
        <p:spPr>
          <a:xfrm>
            <a:off x="6400800" y="6356520"/>
            <a:ext cx="2288520" cy="365400"/>
          </a:xfrm>
          <a:prstGeom prst="rect">
            <a:avLst/>
          </a:prstGeom>
        </p:spPr>
        <p:txBody>
          <a:bodyPr tIns="91440" bIns="91440"/>
          <a:p>
            <a:endParaRPr/>
          </a:p>
        </p:txBody>
      </p:sp>
      <p:sp>
        <p:nvSpPr>
          <p:cNvPr id="52" name="PlaceHolder 6"/>
          <p:cNvSpPr>
            <a:spLocks noGrp="1"/>
          </p:cNvSpPr>
          <p:nvPr>
            <p:ph type="ftr"/>
          </p:nvPr>
        </p:nvSpPr>
        <p:spPr>
          <a:xfrm>
            <a:off x="2898720" y="6356520"/>
            <a:ext cx="3504960" cy="365400"/>
          </a:xfrm>
          <a:prstGeom prst="rect">
            <a:avLst/>
          </a:prstGeom>
        </p:spPr>
        <p:txBody>
          <a:bodyPr tIns="91440" bIns="91440"/>
          <a:p>
            <a:endParaRPr/>
          </a:p>
        </p:txBody>
      </p:sp>
      <p:sp>
        <p:nvSpPr>
          <p:cNvPr id="53" name="PlaceHolder 7"/>
          <p:cNvSpPr>
            <a:spLocks noGrp="1"/>
          </p:cNvSpPr>
          <p:nvPr>
            <p:ph type="sldNum"/>
          </p:nvPr>
        </p:nvSpPr>
        <p:spPr>
          <a:xfrm>
            <a:off x="612720" y="6356520"/>
            <a:ext cx="1980720" cy="3654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fld id="{69009CC6-1CA5-41A0-A230-51146E8D4A24}" type="slidenum">
              <a:rPr lang="uk-UA" sz="1400" spc="-1" strike="noStrike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&lt;номер&gt;</a:t>
            </a:fld>
            <a:endParaRPr/>
          </a:p>
        </p:txBody>
      </p:sp>
      <p:sp>
        <p:nvSpPr>
          <p:cNvPr id="54" name="PlaceHolder 8"/>
          <p:cNvSpPr>
            <a:spLocks noGrp="1"/>
          </p:cNvSpPr>
          <p:nvPr>
            <p:ph type="body"/>
          </p:nvPr>
        </p:nvSpPr>
        <p:spPr>
          <a:xfrm>
            <a:off x="457200" y="1219320"/>
            <a:ext cx="8229240" cy="4937400"/>
          </a:xfrm>
          <a:prstGeom prst="rect">
            <a:avLst/>
          </a:prstGeom>
        </p:spPr>
        <p:txBody>
          <a:bodyPr tIns="91440" bIns="9144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uk-UA" sz="2600" spc="-1">
                <a:latin typeface="Arial"/>
              </a:rPr>
              <a:t>Для редагування структури клацніть мишею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uk-UA" sz="2600" spc="-1">
                <a:latin typeface="Arial"/>
              </a:rPr>
              <a:t>Другий рівень структури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uk-UA" sz="2600" spc="-1">
                <a:latin typeface="Arial"/>
              </a:rPr>
              <a:t>Третій рівень структури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uk-UA" sz="2600" spc="-1">
                <a:latin typeface="Arial"/>
              </a:rPr>
              <a:t>Четвертий рівень структури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uk-UA" sz="2600" spc="-1">
                <a:latin typeface="Arial"/>
              </a:rPr>
              <a:t>П'ятий рівень структури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uk-UA" sz="2600" spc="-1">
                <a:latin typeface="Arial"/>
              </a:rPr>
              <a:t>Шостий рівень структури</a:t>
            </a:r>
            <a:endParaRPr/>
          </a:p>
          <a:p>
            <a:pPr lvl="6" marL="3024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uk-UA" sz="2600" spc="-1">
                <a:latin typeface="Arial"/>
              </a:rPr>
              <a:t>Сьомий рівень структури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 hidden="1"/>
          <p:cNvSpPr/>
          <p:nvPr/>
        </p:nvSpPr>
        <p:spPr>
          <a:xfrm>
            <a:off x="457200" y="6353280"/>
            <a:ext cx="82292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accent2"/>
            </a:solidFill>
            <a:custDash>
              <a:ds d="500000" sp="4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0" name="CustomShape 2" hidden="1"/>
          <p:cNvSpPr/>
          <p:nvPr/>
        </p:nvSpPr>
        <p:spPr>
          <a:xfrm>
            <a:off x="457200" y="1143000"/>
            <a:ext cx="82292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accent2"/>
            </a:solidFill>
            <a:custDash>
              <a:ds d="500000" sp="4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1" name="CustomShape 3" hidden="1"/>
          <p:cNvSpPr/>
          <p:nvPr/>
        </p:nvSpPr>
        <p:spPr>
          <a:xfrm rot="5400000">
            <a:off x="419400" y="6467400"/>
            <a:ext cx="190440" cy="11988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2" name="PlaceHolder 4"/>
          <p:cNvSpPr>
            <a:spLocks noGrp="1"/>
          </p:cNvSpPr>
          <p:nvPr>
            <p:ph type="dt"/>
          </p:nvPr>
        </p:nvSpPr>
        <p:spPr>
          <a:xfrm>
            <a:off x="6400800" y="6356520"/>
            <a:ext cx="2288520" cy="365400"/>
          </a:xfrm>
          <a:prstGeom prst="rect">
            <a:avLst/>
          </a:prstGeom>
        </p:spPr>
        <p:txBody>
          <a:bodyPr tIns="91440" bIns="91440"/>
          <a:p>
            <a:endParaRPr/>
          </a:p>
        </p:txBody>
      </p:sp>
      <p:sp>
        <p:nvSpPr>
          <p:cNvPr id="93" name="PlaceHolder 5"/>
          <p:cNvSpPr>
            <a:spLocks noGrp="1"/>
          </p:cNvSpPr>
          <p:nvPr>
            <p:ph type="ftr"/>
          </p:nvPr>
        </p:nvSpPr>
        <p:spPr>
          <a:xfrm>
            <a:off x="2898720" y="6356520"/>
            <a:ext cx="3504960" cy="365400"/>
          </a:xfrm>
          <a:prstGeom prst="rect">
            <a:avLst/>
          </a:prstGeom>
        </p:spPr>
        <p:txBody>
          <a:bodyPr tIns="91440" bIns="91440"/>
          <a:p>
            <a:endParaRPr/>
          </a:p>
        </p:txBody>
      </p:sp>
      <p:sp>
        <p:nvSpPr>
          <p:cNvPr id="94" name="PlaceHolder 6"/>
          <p:cNvSpPr>
            <a:spLocks noGrp="1"/>
          </p:cNvSpPr>
          <p:nvPr>
            <p:ph type="sldNum"/>
          </p:nvPr>
        </p:nvSpPr>
        <p:spPr>
          <a:xfrm>
            <a:off x="612720" y="6356520"/>
            <a:ext cx="1980720" cy="3654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fld id="{433F6DD9-7345-453C-9549-9F1E34541085}" type="slidenum">
              <a:rPr lang="uk-UA" sz="1400" spc="-1" strike="noStrike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&lt;номер&gt;</a:t>
            </a:fld>
            <a:endParaRPr/>
          </a:p>
        </p:txBody>
      </p:sp>
      <p:sp>
        <p:nvSpPr>
          <p:cNvPr id="95" name="CustomShape 7"/>
          <p:cNvSpPr/>
          <p:nvPr/>
        </p:nvSpPr>
        <p:spPr>
          <a:xfrm>
            <a:off x="457200" y="6353280"/>
            <a:ext cx="82292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accent2"/>
            </a:solidFill>
            <a:custDash>
              <a:ds d="500000" sp="4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6" name="CustomShape 8"/>
          <p:cNvSpPr/>
          <p:nvPr/>
        </p:nvSpPr>
        <p:spPr>
          <a:xfrm rot="5400000">
            <a:off x="419400" y="6467400"/>
            <a:ext cx="190440" cy="11988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7" name="PlaceHolder 9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uk-UA" sz="1400" spc="-1">
                <a:latin typeface="Arial"/>
              </a:rPr>
              <a:t>Для правки тексту заголовку клацніть мишею</a:t>
            </a:r>
            <a:endParaRPr/>
          </a:p>
        </p:txBody>
      </p:sp>
      <p:sp>
        <p:nvSpPr>
          <p:cNvPr id="98" name="PlaceHolder 10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uk-UA" sz="1400" spc="-1">
                <a:latin typeface="Arial"/>
              </a:rPr>
              <a:t>Для редагування структури клацніть мишею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uk-UA" sz="1400" spc="-1">
                <a:latin typeface="Arial"/>
              </a:rPr>
              <a:t>Другий рівень структури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uk-UA" sz="1400" spc="-1">
                <a:latin typeface="Arial"/>
              </a:rPr>
              <a:t>Третій рівень структури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uk-UA" sz="1400" spc="-1">
                <a:latin typeface="Arial"/>
              </a:rPr>
              <a:t>Четвертий рівень структури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uk-UA" sz="2000" spc="-1">
                <a:latin typeface="Arial"/>
              </a:rPr>
              <a:t>П'ятий рівень структури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uk-UA" sz="2000" spc="-1">
                <a:latin typeface="Arial"/>
              </a:rPr>
              <a:t>Шостий рівень структури</a:t>
            </a:r>
            <a:endParaRPr/>
          </a:p>
          <a:p>
            <a:pPr lvl="6" marL="3024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uk-UA" sz="2000" spc="-1">
                <a:latin typeface="Arial"/>
              </a:rPr>
              <a:t>Сьомий рівень структури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46.jpeg"/><Relationship Id="rId2" Type="http://schemas.openxmlformats.org/officeDocument/2006/relationships/image" Target="../media/image47.jpeg"/><Relationship Id="rId3" Type="http://schemas.openxmlformats.org/officeDocument/2006/relationships/image" Target="../media/image48.jpeg"/><Relationship Id="rId4" Type="http://schemas.openxmlformats.org/officeDocument/2006/relationships/image" Target="../media/image49.jpeg"/><Relationship Id="rId5" Type="http://schemas.openxmlformats.org/officeDocument/2006/relationships/image" Target="../media/image50.jpeg"/><Relationship Id="rId6" Type="http://schemas.openxmlformats.org/officeDocument/2006/relationships/image" Target="../media/image51.jpeg"/><Relationship Id="rId7" Type="http://schemas.openxmlformats.org/officeDocument/2006/relationships/slideLayout" Target="../slideLayouts/slideLayout25.xml"/><Relationship Id="rId8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53.png"/><Relationship Id="rId2" Type="http://schemas.openxmlformats.org/officeDocument/2006/relationships/image" Target="../media/image54.png"/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image" Target="../media/image58.png"/><Relationship Id="rId7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59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60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61.png"/><Relationship Id="rId2" Type="http://schemas.openxmlformats.org/officeDocument/2006/relationships/image" Target="../media/image62.jpeg"/><Relationship Id="rId3" Type="http://schemas.openxmlformats.org/officeDocument/2006/relationships/image" Target="../media/image63.jpeg"/><Relationship Id="rId4" Type="http://schemas.openxmlformats.org/officeDocument/2006/relationships/image" Target="../media/image64.jpeg"/><Relationship Id="rId5" Type="http://schemas.openxmlformats.org/officeDocument/2006/relationships/image" Target="../media/image65.jpeg"/><Relationship Id="rId6" Type="http://schemas.openxmlformats.org/officeDocument/2006/relationships/image" Target="../media/image66.png"/><Relationship Id="rId7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67.jpeg"/><Relationship Id="rId2" Type="http://schemas.openxmlformats.org/officeDocument/2006/relationships/image" Target="../media/image68.jpeg"/><Relationship Id="rId3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69.pn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70.png"/><Relationship Id="rId2" Type="http://schemas.openxmlformats.org/officeDocument/2006/relationships/image" Target="../media/image71.png"/><Relationship Id="rId3" Type="http://schemas.openxmlformats.org/officeDocument/2006/relationships/image" Target="../media/image72.jpeg"/><Relationship Id="rId4" Type="http://schemas.openxmlformats.org/officeDocument/2006/relationships/image" Target="../media/image73.jpeg"/><Relationship Id="rId5" Type="http://schemas.openxmlformats.org/officeDocument/2006/relationships/image" Target="../media/image74.png"/><Relationship Id="rId6" Type="http://schemas.openxmlformats.org/officeDocument/2006/relationships/image" Target="../media/image75.jpeg"/><Relationship Id="rId7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76.png"/><Relationship Id="rId2" Type="http://schemas.openxmlformats.org/officeDocument/2006/relationships/image" Target="../media/image77.jpeg"/><Relationship Id="rId3" Type="http://schemas.openxmlformats.org/officeDocument/2006/relationships/image" Target="../media/image78.jpeg"/><Relationship Id="rId4" Type="http://schemas.openxmlformats.org/officeDocument/2006/relationships/image" Target="../media/image79.jpeg"/><Relationship Id="rId5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jpeg"/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image" Target="../media/image31.jpeg"/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5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image" Target="../media/image35.jpeg"/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5" Type="http://schemas.openxmlformats.org/officeDocument/2006/relationships/image" Target="../media/image38.jpeg"/><Relationship Id="rId6" Type="http://schemas.openxmlformats.org/officeDocument/2006/relationships/image" Target="../media/image39.jpeg"/><Relationship Id="rId7" Type="http://schemas.openxmlformats.org/officeDocument/2006/relationships/slideLayout" Target="../slideLayouts/slideLayout25.xml"/><Relationship Id="rId8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image" Target="../media/image41.jpeg"/><Relationship Id="rId3" Type="http://schemas.openxmlformats.org/officeDocument/2006/relationships/image" Target="../media/image42.jpeg"/><Relationship Id="rId4" Type="http://schemas.openxmlformats.org/officeDocument/2006/relationships/image" Target="../media/image43.jpeg"/><Relationship Id="rId5" Type="http://schemas.openxmlformats.org/officeDocument/2006/relationships/image" Target="../media/image44.jpeg"/><Relationship Id="rId6" Type="http://schemas.openxmlformats.org/officeDocument/2006/relationships/image" Target="../media/image45.jpeg"/><Relationship Id="rId7" Type="http://schemas.openxmlformats.org/officeDocument/2006/relationships/slideLayout" Target="../slideLayouts/slideLayout25.xml"/><Relationship Id="rId8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1219320" y="3886200"/>
            <a:ext cx="6857640" cy="9903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r">
              <a:lnSpc>
                <a:spcPct val="100000"/>
              </a:lnSpc>
            </a:pPr>
            <a:r>
              <a:rPr lang="uk-UA" sz="288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Техніка безпеки у комп’ютерному класі</a:t>
            </a:r>
            <a:endParaRPr/>
          </a:p>
        </p:txBody>
      </p:sp>
      <p:sp>
        <p:nvSpPr>
          <p:cNvPr id="139" name="TextShape 2"/>
          <p:cNvSpPr txBox="1"/>
          <p:nvPr/>
        </p:nvSpPr>
        <p:spPr>
          <a:xfrm>
            <a:off x="1219320" y="5124600"/>
            <a:ext cx="6857640" cy="5331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r">
              <a:lnSpc>
                <a:spcPct val="100000"/>
              </a:lnSpc>
            </a:pPr>
            <a:r>
              <a:rPr lang="uk-UA" sz="2000" spc="-1" strike="noStrike">
                <a:solidFill>
                  <a:srgbClr val="373545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Правила роботи з комп’ютером</a:t>
            </a:r>
            <a:endParaRPr/>
          </a:p>
        </p:txBody>
      </p:sp>
      <p:sp>
        <p:nvSpPr>
          <p:cNvPr id="140" name="CustomShape 3"/>
          <p:cNvSpPr/>
          <p:nvPr/>
        </p:nvSpPr>
        <p:spPr>
          <a:xfrm>
            <a:off x="2310840" y="5841360"/>
            <a:ext cx="6575400" cy="77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/>
          <a:p>
            <a:pPr algn="r">
              <a:lnSpc>
                <a:spcPct val="80000"/>
              </a:lnSpc>
            </a:pPr>
            <a:r>
              <a:rPr lang="uk-UA" sz="2800" spc="-1" strike="noStrike">
                <a:solidFill>
                  <a:srgbClr val="3494ba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</a:t>
            </a:r>
            <a:r>
              <a:rPr lang="uk-UA" sz="2800" spc="-1" strike="noStrike">
                <a:solidFill>
                  <a:srgbClr val="3494ba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Мар’ян Андрійович</a:t>
            </a:r>
            <a:endParaRPr/>
          </a:p>
        </p:txBody>
      </p:sp>
      <p:sp>
        <p:nvSpPr>
          <p:cNvPr id="141" name="CustomShape 4"/>
          <p:cNvSpPr/>
          <p:nvPr/>
        </p:nvSpPr>
        <p:spPr>
          <a:xfrm rot="20191800">
            <a:off x="2115000" y="1147320"/>
            <a:ext cx="1138320" cy="1409760"/>
          </a:xfrm>
          <a:prstGeom prst="rect">
            <a:avLst/>
          </a:prstGeom>
          <a:solidFill>
            <a:srgbClr val="fdfbeb"/>
          </a:solidFill>
          <a:ln>
            <a:noFill/>
          </a:ln>
          <a:effectLst>
            <a:outerShdw algn="ctr" blurRad="63500" rotWithShape="0" sx="102000" sy="10200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42" name="CustomShape 5"/>
          <p:cNvSpPr/>
          <p:nvPr/>
        </p:nvSpPr>
        <p:spPr>
          <a:xfrm rot="20191800">
            <a:off x="1938600" y="1340280"/>
            <a:ext cx="52560" cy="111240"/>
          </a:xfrm>
          <a:prstGeom prst="roundRect">
            <a:avLst>
              <a:gd name="adj" fmla="val 27178"/>
            </a:avLst>
          </a:prstGeom>
          <a:solidFill>
            <a:srgbClr val="74b19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3" name="CustomShape 6"/>
          <p:cNvSpPr/>
          <p:nvPr/>
        </p:nvSpPr>
        <p:spPr>
          <a:xfrm rot="20191800">
            <a:off x="2046960" y="1293120"/>
            <a:ext cx="52560" cy="111240"/>
          </a:xfrm>
          <a:prstGeom prst="roundRect">
            <a:avLst>
              <a:gd name="adj" fmla="val 27178"/>
            </a:avLst>
          </a:prstGeom>
          <a:solidFill>
            <a:srgbClr val="74b19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4" name="CustomShape 7"/>
          <p:cNvSpPr/>
          <p:nvPr/>
        </p:nvSpPr>
        <p:spPr>
          <a:xfrm rot="20191800">
            <a:off x="2154960" y="1246320"/>
            <a:ext cx="52560" cy="111240"/>
          </a:xfrm>
          <a:prstGeom prst="roundRect">
            <a:avLst>
              <a:gd name="adj" fmla="val 27178"/>
            </a:avLst>
          </a:prstGeom>
          <a:solidFill>
            <a:srgbClr val="74b19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5" name="CustomShape 8"/>
          <p:cNvSpPr/>
          <p:nvPr/>
        </p:nvSpPr>
        <p:spPr>
          <a:xfrm rot="20191800">
            <a:off x="2262960" y="1199520"/>
            <a:ext cx="52560" cy="111240"/>
          </a:xfrm>
          <a:prstGeom prst="roundRect">
            <a:avLst>
              <a:gd name="adj" fmla="val 27178"/>
            </a:avLst>
          </a:prstGeom>
          <a:solidFill>
            <a:srgbClr val="74b19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6" name="CustomShape 9"/>
          <p:cNvSpPr/>
          <p:nvPr/>
        </p:nvSpPr>
        <p:spPr>
          <a:xfrm rot="20191800">
            <a:off x="2370960" y="1152360"/>
            <a:ext cx="52560" cy="111240"/>
          </a:xfrm>
          <a:prstGeom prst="roundRect">
            <a:avLst>
              <a:gd name="adj" fmla="val 27178"/>
            </a:avLst>
          </a:prstGeom>
          <a:solidFill>
            <a:srgbClr val="74b19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7" name="CustomShape 10"/>
          <p:cNvSpPr/>
          <p:nvPr/>
        </p:nvSpPr>
        <p:spPr>
          <a:xfrm rot="20191800">
            <a:off x="2479320" y="1105560"/>
            <a:ext cx="52560" cy="111240"/>
          </a:xfrm>
          <a:prstGeom prst="roundRect">
            <a:avLst>
              <a:gd name="adj" fmla="val 27178"/>
            </a:avLst>
          </a:prstGeom>
          <a:solidFill>
            <a:srgbClr val="74b19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8" name="CustomShape 11"/>
          <p:cNvSpPr/>
          <p:nvPr/>
        </p:nvSpPr>
        <p:spPr>
          <a:xfrm rot="20191800">
            <a:off x="2585160" y="1059480"/>
            <a:ext cx="52560" cy="111240"/>
          </a:xfrm>
          <a:prstGeom prst="roundRect">
            <a:avLst>
              <a:gd name="adj" fmla="val 27178"/>
            </a:avLst>
          </a:prstGeom>
          <a:solidFill>
            <a:srgbClr val="74b19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9" name="CustomShape 12"/>
          <p:cNvSpPr/>
          <p:nvPr/>
        </p:nvSpPr>
        <p:spPr>
          <a:xfrm rot="20191800">
            <a:off x="2691000" y="1013760"/>
            <a:ext cx="52560" cy="111240"/>
          </a:xfrm>
          <a:prstGeom prst="roundRect">
            <a:avLst>
              <a:gd name="adj" fmla="val 27178"/>
            </a:avLst>
          </a:prstGeom>
          <a:solidFill>
            <a:srgbClr val="74b19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0" name="CustomShape 13"/>
          <p:cNvSpPr/>
          <p:nvPr/>
        </p:nvSpPr>
        <p:spPr>
          <a:xfrm rot="20191800">
            <a:off x="2805840" y="963720"/>
            <a:ext cx="52560" cy="111240"/>
          </a:xfrm>
          <a:prstGeom prst="roundRect">
            <a:avLst>
              <a:gd name="adj" fmla="val 27178"/>
            </a:avLst>
          </a:prstGeom>
          <a:solidFill>
            <a:srgbClr val="74b19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1" name="CustomShape 14"/>
          <p:cNvSpPr/>
          <p:nvPr/>
        </p:nvSpPr>
        <p:spPr>
          <a:xfrm rot="20191800">
            <a:off x="1974240" y="1379520"/>
            <a:ext cx="9975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74b197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2" name="CustomShape 15"/>
          <p:cNvSpPr/>
          <p:nvPr/>
        </p:nvSpPr>
        <p:spPr>
          <a:xfrm rot="20191800">
            <a:off x="2007000" y="1454760"/>
            <a:ext cx="9975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74b197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3" name="CustomShape 16"/>
          <p:cNvSpPr/>
          <p:nvPr/>
        </p:nvSpPr>
        <p:spPr>
          <a:xfrm rot="20191800">
            <a:off x="2039400" y="1529640"/>
            <a:ext cx="9975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74b197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4" name="CustomShape 17"/>
          <p:cNvSpPr/>
          <p:nvPr/>
        </p:nvSpPr>
        <p:spPr>
          <a:xfrm rot="20191800">
            <a:off x="2072160" y="1604520"/>
            <a:ext cx="9975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74b197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5" name="CustomShape 18"/>
          <p:cNvSpPr/>
          <p:nvPr/>
        </p:nvSpPr>
        <p:spPr>
          <a:xfrm rot="20191800">
            <a:off x="2104560" y="1679400"/>
            <a:ext cx="9975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74b197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6" name="CustomShape 19"/>
          <p:cNvSpPr/>
          <p:nvPr/>
        </p:nvSpPr>
        <p:spPr>
          <a:xfrm rot="20191800">
            <a:off x="2136960" y="1754640"/>
            <a:ext cx="9975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74b197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7" name="CustomShape 20"/>
          <p:cNvSpPr/>
          <p:nvPr/>
        </p:nvSpPr>
        <p:spPr>
          <a:xfrm rot="20191800">
            <a:off x="2169720" y="1829520"/>
            <a:ext cx="9975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74b197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8" name="CustomShape 21"/>
          <p:cNvSpPr/>
          <p:nvPr/>
        </p:nvSpPr>
        <p:spPr>
          <a:xfrm rot="20191800">
            <a:off x="2202120" y="1904400"/>
            <a:ext cx="9975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74b197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9" name="CustomShape 22"/>
          <p:cNvSpPr/>
          <p:nvPr/>
        </p:nvSpPr>
        <p:spPr>
          <a:xfrm rot="20191800">
            <a:off x="2234880" y="1979280"/>
            <a:ext cx="9975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74b197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0" name="CustomShape 23"/>
          <p:cNvSpPr/>
          <p:nvPr/>
        </p:nvSpPr>
        <p:spPr>
          <a:xfrm rot="20191800">
            <a:off x="2267280" y="2054520"/>
            <a:ext cx="9975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74b197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1" name="CustomShape 24"/>
          <p:cNvSpPr/>
          <p:nvPr/>
        </p:nvSpPr>
        <p:spPr>
          <a:xfrm rot="20191800">
            <a:off x="2300040" y="2129400"/>
            <a:ext cx="9975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74b197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2" name="CustomShape 25"/>
          <p:cNvSpPr/>
          <p:nvPr/>
        </p:nvSpPr>
        <p:spPr>
          <a:xfrm rot="20191800">
            <a:off x="2332440" y="2204280"/>
            <a:ext cx="9975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74b197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3" name="CustomShape 26"/>
          <p:cNvSpPr/>
          <p:nvPr/>
        </p:nvSpPr>
        <p:spPr>
          <a:xfrm rot="20191800">
            <a:off x="2364840" y="2279520"/>
            <a:ext cx="9975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74b197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4" name="CustomShape 27"/>
          <p:cNvSpPr/>
          <p:nvPr/>
        </p:nvSpPr>
        <p:spPr>
          <a:xfrm rot="20191800">
            <a:off x="2115000" y="1147320"/>
            <a:ext cx="1138320" cy="1409760"/>
          </a:xfrm>
          <a:prstGeom prst="rtTriangle">
            <a:avLst/>
          </a:prstGeom>
          <a:solidFill>
            <a:schemeClr val="dk1">
              <a:alpha val="4705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5" name="CustomShape 28"/>
          <p:cNvSpPr/>
          <p:nvPr/>
        </p:nvSpPr>
        <p:spPr>
          <a:xfrm>
            <a:off x="6521040" y="1019880"/>
            <a:ext cx="1324440" cy="1010160"/>
          </a:xfrm>
          <a:custGeom>
            <a:avLst/>
            <a:gdLst/>
            <a:ahLst/>
            <a:rect l="l" t="t" r="r" b="b"/>
            <a:pathLst>
              <a:path w="120000" h="120000">
                <a:moveTo>
                  <a:pt x="0" y="23069"/>
                </a:moveTo>
                <a:cubicBezTo>
                  <a:pt x="12371" y="12516"/>
                  <a:pt x="24742" y="1963"/>
                  <a:pt x="41436" y="399"/>
                </a:cubicBezTo>
                <a:cubicBezTo>
                  <a:pt x="58130" y="-1163"/>
                  <a:pt x="87742" y="1572"/>
                  <a:pt x="100164" y="13688"/>
                </a:cubicBezTo>
                <a:cubicBezTo>
                  <a:pt x="112585" y="25805"/>
                  <a:pt x="127242" y="59743"/>
                  <a:pt x="115963" y="73097"/>
                </a:cubicBezTo>
                <a:cubicBezTo>
                  <a:pt x="104685" y="86452"/>
                  <a:pt x="45312" y="97200"/>
                  <a:pt x="32493" y="93812"/>
                </a:cubicBezTo>
                <a:cubicBezTo>
                  <a:pt x="19675" y="90425"/>
                  <a:pt x="30705" y="59092"/>
                  <a:pt x="39052" y="52773"/>
                </a:cubicBezTo>
                <a:cubicBezTo>
                  <a:pt x="47399" y="46454"/>
                  <a:pt x="72936" y="47562"/>
                  <a:pt x="82575" y="55900"/>
                </a:cubicBezTo>
                <a:cubicBezTo>
                  <a:pt x="92214" y="64238"/>
                  <a:pt x="95990" y="92119"/>
                  <a:pt x="96884" y="102802"/>
                </a:cubicBezTo>
                <a:cubicBezTo>
                  <a:pt x="97779" y="113485"/>
                  <a:pt x="92860" y="116742"/>
                  <a:pt x="87941" y="120000"/>
                </a:cubicBezTo>
              </a:path>
            </a:pathLst>
          </a:custGeom>
          <a:noFill/>
          <a:ln w="22320">
            <a:solidFill>
              <a:srgbClr val="f2f2f2"/>
            </a:solidFill>
            <a:round/>
          </a:ln>
          <a:effectLst>
            <a:outerShdw algn="t" blurRad="50799" dir="5400000" dist="3810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66" name="CustomShape 29"/>
          <p:cNvSpPr/>
          <p:nvPr/>
        </p:nvSpPr>
        <p:spPr>
          <a:xfrm rot="10800000">
            <a:off x="6830280" y="884520"/>
            <a:ext cx="2958480" cy="424440"/>
          </a:xfrm>
          <a:prstGeom prst="trapezoid">
            <a:avLst>
              <a:gd name="adj" fmla="val 77176"/>
            </a:avLst>
          </a:prstGeom>
          <a:solidFill>
            <a:schemeClr val="dk1"/>
          </a:solidFill>
          <a:ln w="50760">
            <a:solidFill>
              <a:schemeClr val="dk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7" name="CustomShape 30"/>
          <p:cNvSpPr/>
          <p:nvPr/>
        </p:nvSpPr>
        <p:spPr>
          <a:xfrm>
            <a:off x="4180320" y="953280"/>
            <a:ext cx="2340720" cy="1414440"/>
          </a:xfrm>
          <a:prstGeom prst="roundRect">
            <a:avLst>
              <a:gd name="adj" fmla="val 7314"/>
            </a:avLst>
          </a:prstGeom>
          <a:solidFill>
            <a:srgbClr val="f2f2f2"/>
          </a:solidFill>
          <a:ln>
            <a:noFill/>
          </a:ln>
          <a:effectLst>
            <a:outerShdw algn="ctr" blurRad="63500" rotWithShape="0" sx="102000" sy="10200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68" name="CustomShape 31"/>
          <p:cNvSpPr/>
          <p:nvPr/>
        </p:nvSpPr>
        <p:spPr>
          <a:xfrm rot="10800000">
            <a:off x="6651720" y="823320"/>
            <a:ext cx="2622240" cy="275400"/>
          </a:xfrm>
          <a:prstGeom prst="trapezoid">
            <a:avLst>
              <a:gd name="adj" fmla="val 77176"/>
            </a:avLst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9" name="CustomShape 32"/>
          <p:cNvSpPr/>
          <p:nvPr/>
        </p:nvSpPr>
        <p:spPr>
          <a:xfrm>
            <a:off x="4312800" y="872640"/>
            <a:ext cx="136440" cy="17532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  <a:effectLst>
            <a:outerShdw algn="t" blurRad="50799" dir="5400000" dist="3810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70" name="CustomShape 33"/>
          <p:cNvSpPr/>
          <p:nvPr/>
        </p:nvSpPr>
        <p:spPr>
          <a:xfrm>
            <a:off x="6252120" y="872640"/>
            <a:ext cx="136440" cy="17532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  <a:effectLst>
            <a:outerShdw algn="t" blurRad="50799" dir="5400000" dist="3810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71" name="CustomShape 34"/>
          <p:cNvSpPr/>
          <p:nvPr/>
        </p:nvSpPr>
        <p:spPr>
          <a:xfrm>
            <a:off x="4795200" y="1778760"/>
            <a:ext cx="1110960" cy="432000"/>
          </a:xfrm>
          <a:prstGeom prst="rect">
            <a:avLst/>
          </a:prstGeom>
          <a:solidFill>
            <a:srgbClr val="b1c5d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2" name="CustomShape 35"/>
          <p:cNvSpPr/>
          <p:nvPr/>
        </p:nvSpPr>
        <p:spPr>
          <a:xfrm>
            <a:off x="4285080" y="1154520"/>
            <a:ext cx="114480" cy="110520"/>
          </a:xfrm>
          <a:prstGeom prst="roundRect">
            <a:avLst>
              <a:gd name="adj" fmla="val 16667"/>
            </a:avLst>
          </a:prstGeom>
          <a:solidFill>
            <a:srgbClr val="b1c5d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3" name="CustomShape 36"/>
          <p:cNvSpPr/>
          <p:nvPr/>
        </p:nvSpPr>
        <p:spPr>
          <a:xfrm>
            <a:off x="4438440" y="1154520"/>
            <a:ext cx="114480" cy="110520"/>
          </a:xfrm>
          <a:prstGeom prst="roundRect">
            <a:avLst>
              <a:gd name="adj" fmla="val 16667"/>
            </a:avLst>
          </a:prstGeom>
          <a:solidFill>
            <a:srgbClr val="b1c5d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4" name="CustomShape 37"/>
          <p:cNvSpPr/>
          <p:nvPr/>
        </p:nvSpPr>
        <p:spPr>
          <a:xfrm>
            <a:off x="4591800" y="1154520"/>
            <a:ext cx="114480" cy="110520"/>
          </a:xfrm>
          <a:prstGeom prst="roundRect">
            <a:avLst>
              <a:gd name="adj" fmla="val 16667"/>
            </a:avLst>
          </a:prstGeom>
          <a:solidFill>
            <a:srgbClr val="b1c5d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5" name="CustomShape 38"/>
          <p:cNvSpPr/>
          <p:nvPr/>
        </p:nvSpPr>
        <p:spPr>
          <a:xfrm>
            <a:off x="4745160" y="1154520"/>
            <a:ext cx="114480" cy="110520"/>
          </a:xfrm>
          <a:prstGeom prst="roundRect">
            <a:avLst>
              <a:gd name="adj" fmla="val 16667"/>
            </a:avLst>
          </a:prstGeom>
          <a:solidFill>
            <a:srgbClr val="b1c5d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6" name="CustomShape 39"/>
          <p:cNvSpPr/>
          <p:nvPr/>
        </p:nvSpPr>
        <p:spPr>
          <a:xfrm>
            <a:off x="4898520" y="1154520"/>
            <a:ext cx="114480" cy="110520"/>
          </a:xfrm>
          <a:prstGeom prst="roundRect">
            <a:avLst>
              <a:gd name="adj" fmla="val 16667"/>
            </a:avLst>
          </a:prstGeom>
          <a:solidFill>
            <a:srgbClr val="b1c5d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7" name="CustomShape 40"/>
          <p:cNvSpPr/>
          <p:nvPr/>
        </p:nvSpPr>
        <p:spPr>
          <a:xfrm>
            <a:off x="5051880" y="1154520"/>
            <a:ext cx="114480" cy="110520"/>
          </a:xfrm>
          <a:prstGeom prst="roundRect">
            <a:avLst>
              <a:gd name="adj" fmla="val 16667"/>
            </a:avLst>
          </a:prstGeom>
          <a:solidFill>
            <a:srgbClr val="b1c5d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8" name="CustomShape 41"/>
          <p:cNvSpPr/>
          <p:nvPr/>
        </p:nvSpPr>
        <p:spPr>
          <a:xfrm>
            <a:off x="5205240" y="1154520"/>
            <a:ext cx="114480" cy="110520"/>
          </a:xfrm>
          <a:prstGeom prst="roundRect">
            <a:avLst>
              <a:gd name="adj" fmla="val 16667"/>
            </a:avLst>
          </a:prstGeom>
          <a:solidFill>
            <a:srgbClr val="b1c5d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9" name="CustomShape 42"/>
          <p:cNvSpPr/>
          <p:nvPr/>
        </p:nvSpPr>
        <p:spPr>
          <a:xfrm>
            <a:off x="5358600" y="1154520"/>
            <a:ext cx="114480" cy="110520"/>
          </a:xfrm>
          <a:prstGeom prst="roundRect">
            <a:avLst>
              <a:gd name="adj" fmla="val 16667"/>
            </a:avLst>
          </a:prstGeom>
          <a:solidFill>
            <a:srgbClr val="b1c5d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0" name="CustomShape 43"/>
          <p:cNvSpPr/>
          <p:nvPr/>
        </p:nvSpPr>
        <p:spPr>
          <a:xfrm>
            <a:off x="5512320" y="1154520"/>
            <a:ext cx="114480" cy="110520"/>
          </a:xfrm>
          <a:prstGeom prst="roundRect">
            <a:avLst>
              <a:gd name="adj" fmla="val 16667"/>
            </a:avLst>
          </a:prstGeom>
          <a:solidFill>
            <a:srgbClr val="b1c5d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1" name="CustomShape 44"/>
          <p:cNvSpPr/>
          <p:nvPr/>
        </p:nvSpPr>
        <p:spPr>
          <a:xfrm>
            <a:off x="5665680" y="1154520"/>
            <a:ext cx="114480" cy="110520"/>
          </a:xfrm>
          <a:prstGeom prst="roundRect">
            <a:avLst>
              <a:gd name="adj" fmla="val 16667"/>
            </a:avLst>
          </a:prstGeom>
          <a:solidFill>
            <a:srgbClr val="b1c5d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2" name="CustomShape 45"/>
          <p:cNvSpPr/>
          <p:nvPr/>
        </p:nvSpPr>
        <p:spPr>
          <a:xfrm>
            <a:off x="5819040" y="1154520"/>
            <a:ext cx="114480" cy="110520"/>
          </a:xfrm>
          <a:prstGeom prst="roundRect">
            <a:avLst>
              <a:gd name="adj" fmla="val 16667"/>
            </a:avLst>
          </a:prstGeom>
          <a:solidFill>
            <a:srgbClr val="b1c5d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3" name="CustomShape 46"/>
          <p:cNvSpPr/>
          <p:nvPr/>
        </p:nvSpPr>
        <p:spPr>
          <a:xfrm>
            <a:off x="5972400" y="1154520"/>
            <a:ext cx="114480" cy="110520"/>
          </a:xfrm>
          <a:prstGeom prst="roundRect">
            <a:avLst>
              <a:gd name="adj" fmla="val 16667"/>
            </a:avLst>
          </a:prstGeom>
          <a:solidFill>
            <a:srgbClr val="b1c5d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4" name="CustomShape 47"/>
          <p:cNvSpPr/>
          <p:nvPr/>
        </p:nvSpPr>
        <p:spPr>
          <a:xfrm>
            <a:off x="6279120" y="1154520"/>
            <a:ext cx="114480" cy="110520"/>
          </a:xfrm>
          <a:prstGeom prst="roundRect">
            <a:avLst>
              <a:gd name="adj" fmla="val 16667"/>
            </a:avLst>
          </a:prstGeom>
          <a:solidFill>
            <a:srgbClr val="b1c5d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5" name="CustomShape 48"/>
          <p:cNvSpPr/>
          <p:nvPr/>
        </p:nvSpPr>
        <p:spPr>
          <a:xfrm>
            <a:off x="6125760" y="1154520"/>
            <a:ext cx="114480" cy="110520"/>
          </a:xfrm>
          <a:prstGeom prst="roundRect">
            <a:avLst>
              <a:gd name="adj" fmla="val 16667"/>
            </a:avLst>
          </a:prstGeom>
          <a:solidFill>
            <a:srgbClr val="b1c5d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6" name="CustomShape 49"/>
          <p:cNvSpPr/>
          <p:nvPr/>
        </p:nvSpPr>
        <p:spPr>
          <a:xfrm>
            <a:off x="4285080" y="1298880"/>
            <a:ext cx="267840" cy="110520"/>
          </a:xfrm>
          <a:prstGeom prst="roundRect">
            <a:avLst>
              <a:gd name="adj" fmla="val 16667"/>
            </a:avLst>
          </a:prstGeom>
          <a:solidFill>
            <a:srgbClr val="b1c5d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7" name="CustomShape 50"/>
          <p:cNvSpPr/>
          <p:nvPr/>
        </p:nvSpPr>
        <p:spPr>
          <a:xfrm>
            <a:off x="4591800" y="1298880"/>
            <a:ext cx="114480" cy="110520"/>
          </a:xfrm>
          <a:prstGeom prst="roundRect">
            <a:avLst>
              <a:gd name="adj" fmla="val 16667"/>
            </a:avLst>
          </a:prstGeom>
          <a:solidFill>
            <a:srgbClr val="b1c5d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8" name="CustomShape 51"/>
          <p:cNvSpPr/>
          <p:nvPr/>
        </p:nvSpPr>
        <p:spPr>
          <a:xfrm>
            <a:off x="4745160" y="1298880"/>
            <a:ext cx="114480" cy="110520"/>
          </a:xfrm>
          <a:prstGeom prst="roundRect">
            <a:avLst>
              <a:gd name="adj" fmla="val 16667"/>
            </a:avLst>
          </a:prstGeom>
          <a:solidFill>
            <a:srgbClr val="b1c5d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9" name="CustomShape 52"/>
          <p:cNvSpPr/>
          <p:nvPr/>
        </p:nvSpPr>
        <p:spPr>
          <a:xfrm>
            <a:off x="4898520" y="1298880"/>
            <a:ext cx="114480" cy="110520"/>
          </a:xfrm>
          <a:prstGeom prst="roundRect">
            <a:avLst>
              <a:gd name="adj" fmla="val 16667"/>
            </a:avLst>
          </a:prstGeom>
          <a:solidFill>
            <a:srgbClr val="b1c5d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0" name="CustomShape 53"/>
          <p:cNvSpPr/>
          <p:nvPr/>
        </p:nvSpPr>
        <p:spPr>
          <a:xfrm>
            <a:off x="5051880" y="1298880"/>
            <a:ext cx="114480" cy="110520"/>
          </a:xfrm>
          <a:prstGeom prst="roundRect">
            <a:avLst>
              <a:gd name="adj" fmla="val 16667"/>
            </a:avLst>
          </a:prstGeom>
          <a:solidFill>
            <a:srgbClr val="b1c5d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1" name="CustomShape 54"/>
          <p:cNvSpPr/>
          <p:nvPr/>
        </p:nvSpPr>
        <p:spPr>
          <a:xfrm>
            <a:off x="5205240" y="1298880"/>
            <a:ext cx="114480" cy="110520"/>
          </a:xfrm>
          <a:prstGeom prst="roundRect">
            <a:avLst>
              <a:gd name="adj" fmla="val 16667"/>
            </a:avLst>
          </a:prstGeom>
          <a:solidFill>
            <a:srgbClr val="b1c5d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2" name="CustomShape 55"/>
          <p:cNvSpPr/>
          <p:nvPr/>
        </p:nvSpPr>
        <p:spPr>
          <a:xfrm>
            <a:off x="5358600" y="1298880"/>
            <a:ext cx="114480" cy="110520"/>
          </a:xfrm>
          <a:prstGeom prst="roundRect">
            <a:avLst>
              <a:gd name="adj" fmla="val 16667"/>
            </a:avLst>
          </a:prstGeom>
          <a:solidFill>
            <a:srgbClr val="b1c5d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3" name="CustomShape 56"/>
          <p:cNvSpPr/>
          <p:nvPr/>
        </p:nvSpPr>
        <p:spPr>
          <a:xfrm>
            <a:off x="5512320" y="1298880"/>
            <a:ext cx="114480" cy="110520"/>
          </a:xfrm>
          <a:prstGeom prst="roundRect">
            <a:avLst>
              <a:gd name="adj" fmla="val 16667"/>
            </a:avLst>
          </a:prstGeom>
          <a:solidFill>
            <a:srgbClr val="b1c5d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4" name="CustomShape 57"/>
          <p:cNvSpPr/>
          <p:nvPr/>
        </p:nvSpPr>
        <p:spPr>
          <a:xfrm>
            <a:off x="5665680" y="1298880"/>
            <a:ext cx="114480" cy="110520"/>
          </a:xfrm>
          <a:prstGeom prst="roundRect">
            <a:avLst>
              <a:gd name="adj" fmla="val 16667"/>
            </a:avLst>
          </a:prstGeom>
          <a:solidFill>
            <a:srgbClr val="b1c5d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5" name="CustomShape 58"/>
          <p:cNvSpPr/>
          <p:nvPr/>
        </p:nvSpPr>
        <p:spPr>
          <a:xfrm>
            <a:off x="5819040" y="1298880"/>
            <a:ext cx="114480" cy="110520"/>
          </a:xfrm>
          <a:prstGeom prst="roundRect">
            <a:avLst>
              <a:gd name="adj" fmla="val 16667"/>
            </a:avLst>
          </a:prstGeom>
          <a:solidFill>
            <a:srgbClr val="b1c5d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6" name="CustomShape 59"/>
          <p:cNvSpPr/>
          <p:nvPr/>
        </p:nvSpPr>
        <p:spPr>
          <a:xfrm>
            <a:off x="6279120" y="1298880"/>
            <a:ext cx="114480" cy="110520"/>
          </a:xfrm>
          <a:prstGeom prst="roundRect">
            <a:avLst>
              <a:gd name="adj" fmla="val 16667"/>
            </a:avLst>
          </a:prstGeom>
          <a:solidFill>
            <a:srgbClr val="b1c5d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7" name="CustomShape 60"/>
          <p:cNvSpPr/>
          <p:nvPr/>
        </p:nvSpPr>
        <p:spPr>
          <a:xfrm>
            <a:off x="5972400" y="1298880"/>
            <a:ext cx="267840" cy="110520"/>
          </a:xfrm>
          <a:prstGeom prst="roundRect">
            <a:avLst>
              <a:gd name="adj" fmla="val 16667"/>
            </a:avLst>
          </a:prstGeom>
          <a:solidFill>
            <a:srgbClr val="b1c5d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8" name="CustomShape 61"/>
          <p:cNvSpPr/>
          <p:nvPr/>
        </p:nvSpPr>
        <p:spPr>
          <a:xfrm>
            <a:off x="4285080" y="1442880"/>
            <a:ext cx="267840" cy="110520"/>
          </a:xfrm>
          <a:prstGeom prst="roundRect">
            <a:avLst>
              <a:gd name="adj" fmla="val 16667"/>
            </a:avLst>
          </a:prstGeom>
          <a:solidFill>
            <a:srgbClr val="b1c5d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9" name="CustomShape 62"/>
          <p:cNvSpPr/>
          <p:nvPr/>
        </p:nvSpPr>
        <p:spPr>
          <a:xfrm>
            <a:off x="4591800" y="1442880"/>
            <a:ext cx="114480" cy="110520"/>
          </a:xfrm>
          <a:prstGeom prst="roundRect">
            <a:avLst>
              <a:gd name="adj" fmla="val 16667"/>
            </a:avLst>
          </a:prstGeom>
          <a:solidFill>
            <a:srgbClr val="b1c5d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0" name="CustomShape 63"/>
          <p:cNvSpPr/>
          <p:nvPr/>
        </p:nvSpPr>
        <p:spPr>
          <a:xfrm>
            <a:off x="4745160" y="1442880"/>
            <a:ext cx="114480" cy="110520"/>
          </a:xfrm>
          <a:prstGeom prst="roundRect">
            <a:avLst>
              <a:gd name="adj" fmla="val 16667"/>
            </a:avLst>
          </a:prstGeom>
          <a:solidFill>
            <a:srgbClr val="b1c5d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1" name="CustomShape 64"/>
          <p:cNvSpPr/>
          <p:nvPr/>
        </p:nvSpPr>
        <p:spPr>
          <a:xfrm>
            <a:off x="4898520" y="1442880"/>
            <a:ext cx="114480" cy="110520"/>
          </a:xfrm>
          <a:prstGeom prst="roundRect">
            <a:avLst>
              <a:gd name="adj" fmla="val 16667"/>
            </a:avLst>
          </a:prstGeom>
          <a:solidFill>
            <a:srgbClr val="b1c5d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2" name="CustomShape 65"/>
          <p:cNvSpPr/>
          <p:nvPr/>
        </p:nvSpPr>
        <p:spPr>
          <a:xfrm>
            <a:off x="5051880" y="1442880"/>
            <a:ext cx="114480" cy="110520"/>
          </a:xfrm>
          <a:prstGeom prst="roundRect">
            <a:avLst>
              <a:gd name="adj" fmla="val 16667"/>
            </a:avLst>
          </a:prstGeom>
          <a:solidFill>
            <a:srgbClr val="b1c5d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3" name="CustomShape 66"/>
          <p:cNvSpPr/>
          <p:nvPr/>
        </p:nvSpPr>
        <p:spPr>
          <a:xfrm>
            <a:off x="5205240" y="1442880"/>
            <a:ext cx="114480" cy="110520"/>
          </a:xfrm>
          <a:prstGeom prst="roundRect">
            <a:avLst>
              <a:gd name="adj" fmla="val 16667"/>
            </a:avLst>
          </a:prstGeom>
          <a:solidFill>
            <a:srgbClr val="b1c5d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4" name="CustomShape 67"/>
          <p:cNvSpPr/>
          <p:nvPr/>
        </p:nvSpPr>
        <p:spPr>
          <a:xfrm>
            <a:off x="5358600" y="1442880"/>
            <a:ext cx="114480" cy="110520"/>
          </a:xfrm>
          <a:prstGeom prst="roundRect">
            <a:avLst>
              <a:gd name="adj" fmla="val 16667"/>
            </a:avLst>
          </a:prstGeom>
          <a:solidFill>
            <a:srgbClr val="b1c5d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5" name="CustomShape 68"/>
          <p:cNvSpPr/>
          <p:nvPr/>
        </p:nvSpPr>
        <p:spPr>
          <a:xfrm>
            <a:off x="5512320" y="1442880"/>
            <a:ext cx="114480" cy="110520"/>
          </a:xfrm>
          <a:prstGeom prst="roundRect">
            <a:avLst>
              <a:gd name="adj" fmla="val 16667"/>
            </a:avLst>
          </a:prstGeom>
          <a:solidFill>
            <a:srgbClr val="b1c5d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6" name="CustomShape 69"/>
          <p:cNvSpPr/>
          <p:nvPr/>
        </p:nvSpPr>
        <p:spPr>
          <a:xfrm>
            <a:off x="5665680" y="1442880"/>
            <a:ext cx="114480" cy="110520"/>
          </a:xfrm>
          <a:prstGeom prst="roundRect">
            <a:avLst>
              <a:gd name="adj" fmla="val 16667"/>
            </a:avLst>
          </a:prstGeom>
          <a:solidFill>
            <a:srgbClr val="b1c5d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7" name="CustomShape 70"/>
          <p:cNvSpPr/>
          <p:nvPr/>
        </p:nvSpPr>
        <p:spPr>
          <a:xfrm>
            <a:off x="5819040" y="1442880"/>
            <a:ext cx="114480" cy="110520"/>
          </a:xfrm>
          <a:prstGeom prst="roundRect">
            <a:avLst>
              <a:gd name="adj" fmla="val 16667"/>
            </a:avLst>
          </a:prstGeom>
          <a:solidFill>
            <a:srgbClr val="b1c5d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8" name="CustomShape 71"/>
          <p:cNvSpPr/>
          <p:nvPr/>
        </p:nvSpPr>
        <p:spPr>
          <a:xfrm>
            <a:off x="5972400" y="1442880"/>
            <a:ext cx="114480" cy="110520"/>
          </a:xfrm>
          <a:prstGeom prst="roundRect">
            <a:avLst>
              <a:gd name="adj" fmla="val 16667"/>
            </a:avLst>
          </a:prstGeom>
          <a:solidFill>
            <a:srgbClr val="b1c5d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9" name="CustomShape 72"/>
          <p:cNvSpPr/>
          <p:nvPr/>
        </p:nvSpPr>
        <p:spPr>
          <a:xfrm>
            <a:off x="6279120" y="1442880"/>
            <a:ext cx="114480" cy="110520"/>
          </a:xfrm>
          <a:prstGeom prst="roundRect">
            <a:avLst>
              <a:gd name="adj" fmla="val 16667"/>
            </a:avLst>
          </a:prstGeom>
          <a:solidFill>
            <a:srgbClr val="b1c5d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0" name="CustomShape 73"/>
          <p:cNvSpPr/>
          <p:nvPr/>
        </p:nvSpPr>
        <p:spPr>
          <a:xfrm>
            <a:off x="6125760" y="1442880"/>
            <a:ext cx="114480" cy="110520"/>
          </a:xfrm>
          <a:prstGeom prst="roundRect">
            <a:avLst>
              <a:gd name="adj" fmla="val 16667"/>
            </a:avLst>
          </a:prstGeom>
          <a:solidFill>
            <a:srgbClr val="b1c5d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1" name="CustomShape 74"/>
          <p:cNvSpPr/>
          <p:nvPr/>
        </p:nvSpPr>
        <p:spPr>
          <a:xfrm>
            <a:off x="4285080" y="1586880"/>
            <a:ext cx="114480" cy="110520"/>
          </a:xfrm>
          <a:prstGeom prst="roundRect">
            <a:avLst>
              <a:gd name="adj" fmla="val 16667"/>
            </a:avLst>
          </a:prstGeom>
          <a:solidFill>
            <a:srgbClr val="b1c5d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2" name="CustomShape 75"/>
          <p:cNvSpPr/>
          <p:nvPr/>
        </p:nvSpPr>
        <p:spPr>
          <a:xfrm>
            <a:off x="4438440" y="1586880"/>
            <a:ext cx="114480" cy="110520"/>
          </a:xfrm>
          <a:prstGeom prst="roundRect">
            <a:avLst>
              <a:gd name="adj" fmla="val 16667"/>
            </a:avLst>
          </a:prstGeom>
          <a:solidFill>
            <a:srgbClr val="b1c5d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3" name="CustomShape 76"/>
          <p:cNvSpPr/>
          <p:nvPr/>
        </p:nvSpPr>
        <p:spPr>
          <a:xfrm>
            <a:off x="4591800" y="1586880"/>
            <a:ext cx="114480" cy="110520"/>
          </a:xfrm>
          <a:prstGeom prst="roundRect">
            <a:avLst>
              <a:gd name="adj" fmla="val 16667"/>
            </a:avLst>
          </a:prstGeom>
          <a:solidFill>
            <a:srgbClr val="b1c5d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4" name="CustomShape 77"/>
          <p:cNvSpPr/>
          <p:nvPr/>
        </p:nvSpPr>
        <p:spPr>
          <a:xfrm>
            <a:off x="4745160" y="1586880"/>
            <a:ext cx="114480" cy="110520"/>
          </a:xfrm>
          <a:prstGeom prst="roundRect">
            <a:avLst>
              <a:gd name="adj" fmla="val 16667"/>
            </a:avLst>
          </a:prstGeom>
          <a:solidFill>
            <a:srgbClr val="b1c5d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5" name="CustomShape 78"/>
          <p:cNvSpPr/>
          <p:nvPr/>
        </p:nvSpPr>
        <p:spPr>
          <a:xfrm>
            <a:off x="4898520" y="1586880"/>
            <a:ext cx="114480" cy="110520"/>
          </a:xfrm>
          <a:prstGeom prst="roundRect">
            <a:avLst>
              <a:gd name="adj" fmla="val 16667"/>
            </a:avLst>
          </a:prstGeom>
          <a:solidFill>
            <a:srgbClr val="b1c5d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6" name="CustomShape 79"/>
          <p:cNvSpPr/>
          <p:nvPr/>
        </p:nvSpPr>
        <p:spPr>
          <a:xfrm>
            <a:off x="5051880" y="1586880"/>
            <a:ext cx="114480" cy="110520"/>
          </a:xfrm>
          <a:prstGeom prst="roundRect">
            <a:avLst>
              <a:gd name="adj" fmla="val 16667"/>
            </a:avLst>
          </a:prstGeom>
          <a:solidFill>
            <a:srgbClr val="b1c5d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7" name="CustomShape 80"/>
          <p:cNvSpPr/>
          <p:nvPr/>
        </p:nvSpPr>
        <p:spPr>
          <a:xfrm>
            <a:off x="5205240" y="1586880"/>
            <a:ext cx="114480" cy="110520"/>
          </a:xfrm>
          <a:prstGeom prst="roundRect">
            <a:avLst>
              <a:gd name="adj" fmla="val 16667"/>
            </a:avLst>
          </a:prstGeom>
          <a:solidFill>
            <a:srgbClr val="b1c5d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8" name="CustomShape 81"/>
          <p:cNvSpPr/>
          <p:nvPr/>
        </p:nvSpPr>
        <p:spPr>
          <a:xfrm>
            <a:off x="5358600" y="1586880"/>
            <a:ext cx="114480" cy="110520"/>
          </a:xfrm>
          <a:prstGeom prst="roundRect">
            <a:avLst>
              <a:gd name="adj" fmla="val 16667"/>
            </a:avLst>
          </a:prstGeom>
          <a:solidFill>
            <a:srgbClr val="b1c5d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9" name="CustomShape 82"/>
          <p:cNvSpPr/>
          <p:nvPr/>
        </p:nvSpPr>
        <p:spPr>
          <a:xfrm>
            <a:off x="5512320" y="1586880"/>
            <a:ext cx="114480" cy="110520"/>
          </a:xfrm>
          <a:prstGeom prst="roundRect">
            <a:avLst>
              <a:gd name="adj" fmla="val 16667"/>
            </a:avLst>
          </a:prstGeom>
          <a:solidFill>
            <a:srgbClr val="b1c5d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0" name="CustomShape 83"/>
          <p:cNvSpPr/>
          <p:nvPr/>
        </p:nvSpPr>
        <p:spPr>
          <a:xfrm>
            <a:off x="5665680" y="1586880"/>
            <a:ext cx="114480" cy="110520"/>
          </a:xfrm>
          <a:prstGeom prst="roundRect">
            <a:avLst>
              <a:gd name="adj" fmla="val 16667"/>
            </a:avLst>
          </a:prstGeom>
          <a:solidFill>
            <a:srgbClr val="b1c5d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1" name="CustomShape 84"/>
          <p:cNvSpPr/>
          <p:nvPr/>
        </p:nvSpPr>
        <p:spPr>
          <a:xfrm>
            <a:off x="5819040" y="1586880"/>
            <a:ext cx="267840" cy="110520"/>
          </a:xfrm>
          <a:prstGeom prst="roundRect">
            <a:avLst>
              <a:gd name="adj" fmla="val 16667"/>
            </a:avLst>
          </a:prstGeom>
          <a:solidFill>
            <a:srgbClr val="b1c5d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2" name="CustomShape 85"/>
          <p:cNvSpPr/>
          <p:nvPr/>
        </p:nvSpPr>
        <p:spPr>
          <a:xfrm>
            <a:off x="6279120" y="1586880"/>
            <a:ext cx="114480" cy="110520"/>
          </a:xfrm>
          <a:prstGeom prst="roundRect">
            <a:avLst>
              <a:gd name="adj" fmla="val 16667"/>
            </a:avLst>
          </a:prstGeom>
          <a:solidFill>
            <a:srgbClr val="b1c5d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3" name="CustomShape 86"/>
          <p:cNvSpPr/>
          <p:nvPr/>
        </p:nvSpPr>
        <p:spPr>
          <a:xfrm>
            <a:off x="6125760" y="1586880"/>
            <a:ext cx="114480" cy="110520"/>
          </a:xfrm>
          <a:prstGeom prst="roundRect">
            <a:avLst>
              <a:gd name="adj" fmla="val 16667"/>
            </a:avLst>
          </a:prstGeom>
          <a:solidFill>
            <a:srgbClr val="b1c5d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4" name="CustomShape 87"/>
          <p:cNvSpPr/>
          <p:nvPr/>
        </p:nvSpPr>
        <p:spPr>
          <a:xfrm rot="10800000">
            <a:off x="5703120" y="2367000"/>
            <a:ext cx="724680" cy="47880"/>
          </a:xfrm>
          <a:prstGeom prst="trapezoid">
            <a:avLst>
              <a:gd name="adj" fmla="val 25000"/>
            </a:avLst>
          </a:prstGeom>
          <a:solidFill>
            <a:srgbClr val="7f7f7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5" name="CustomShape 88"/>
          <p:cNvSpPr/>
          <p:nvPr/>
        </p:nvSpPr>
        <p:spPr>
          <a:xfrm rot="10800000">
            <a:off x="6651720" y="823320"/>
            <a:ext cx="2622240" cy="275400"/>
          </a:xfrm>
          <a:prstGeom prst="triangle">
            <a:avLst>
              <a:gd name="adj" fmla="val 91742"/>
            </a:avLst>
          </a:prstGeom>
          <a:solidFill>
            <a:schemeClr val="dk1">
              <a:alpha val="9803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6" name="CustomShape 89"/>
          <p:cNvSpPr/>
          <p:nvPr/>
        </p:nvSpPr>
        <p:spPr>
          <a:xfrm>
            <a:off x="7225920" y="1968840"/>
            <a:ext cx="323280" cy="495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7" name="CustomShape 90"/>
          <p:cNvSpPr/>
          <p:nvPr/>
        </p:nvSpPr>
        <p:spPr>
          <a:xfrm rot="16200000">
            <a:off x="7225560" y="2179800"/>
            <a:ext cx="323640" cy="323280"/>
          </a:xfrm>
          <a:prstGeom prst="moon">
            <a:avLst>
              <a:gd name="adj" fmla="val 20929"/>
            </a:avLst>
          </a:prstGeom>
          <a:solidFill>
            <a:srgbClr val="bfbfb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8" name="CustomShape 91"/>
          <p:cNvSpPr/>
          <p:nvPr/>
        </p:nvSpPr>
        <p:spPr>
          <a:xfrm rot="10800000">
            <a:off x="7387560" y="2037960"/>
            <a:ext cx="360" cy="68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600">
            <a:solidFill>
              <a:srgbClr val="d8d8d8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9" name="CustomShape 92"/>
          <p:cNvSpPr/>
          <p:nvPr/>
        </p:nvSpPr>
        <p:spPr>
          <a:xfrm>
            <a:off x="7364520" y="2037960"/>
            <a:ext cx="45720" cy="141120"/>
          </a:xfrm>
          <a:prstGeom prst="roundRect">
            <a:avLst>
              <a:gd name="adj" fmla="val 50000"/>
            </a:avLst>
          </a:prstGeom>
          <a:solidFill>
            <a:srgbClr val="bfbfbf"/>
          </a:solidFill>
          <a:ln>
            <a:noFill/>
          </a:ln>
          <a:effectLst>
            <a:outerShdw algn="ctr" blurRad="63500" rotWithShape="0" sx="102000" sy="102000">
              <a:srgbClr val="000000">
                <a:alpha val="89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30" name="CustomShape 93"/>
          <p:cNvSpPr/>
          <p:nvPr/>
        </p:nvSpPr>
        <p:spPr>
          <a:xfrm>
            <a:off x="3853800" y="410400"/>
            <a:ext cx="2998800" cy="4788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31" name="Shape 905" descr=""/>
          <p:cNvPicPr/>
          <p:nvPr/>
        </p:nvPicPr>
        <p:blipFill>
          <a:blip r:embed="rId1"/>
          <a:srcRect l="0" t="0" r="0" b="1401"/>
          <a:stretch/>
        </p:blipFill>
        <p:spPr>
          <a:xfrm rot="610200">
            <a:off x="617040" y="1939320"/>
            <a:ext cx="229320" cy="177840"/>
          </a:xfrm>
          <a:prstGeom prst="rect">
            <a:avLst/>
          </a:prstGeom>
          <a:ln>
            <a:noFill/>
          </a:ln>
        </p:spPr>
      </p:pic>
      <p:sp>
        <p:nvSpPr>
          <p:cNvPr id="232" name="CustomShape 94"/>
          <p:cNvSpPr/>
          <p:nvPr/>
        </p:nvSpPr>
        <p:spPr>
          <a:xfrm rot="6010200">
            <a:off x="167760" y="598320"/>
            <a:ext cx="1636920" cy="1198800"/>
          </a:xfrm>
          <a:prstGeom prst="round2SameRect">
            <a:avLst>
              <a:gd name="adj1" fmla="val 4566"/>
              <a:gd name="adj2" fmla="val 0"/>
            </a:avLst>
          </a:prstGeom>
          <a:solidFill>
            <a:srgbClr val="84bfa3"/>
          </a:solidFill>
          <a:ln>
            <a:noFill/>
          </a:ln>
          <a:effectLst>
            <a:outerShdw algn="ctr" blurRad="63500" rotWithShape="0" sx="102000" sy="10200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33" name="CustomShape 95"/>
          <p:cNvSpPr/>
          <p:nvPr/>
        </p:nvSpPr>
        <p:spPr>
          <a:xfrm rot="610200">
            <a:off x="394920" y="281520"/>
            <a:ext cx="93960" cy="1636920"/>
          </a:xfrm>
          <a:prstGeom prst="rect">
            <a:avLst/>
          </a:prstGeom>
          <a:solidFill>
            <a:srgbClr val="4e9473"/>
          </a:solidFill>
          <a:ln>
            <a:noFill/>
          </a:ln>
          <a:effectLst>
            <a:outerShdw algn="ctr" blurRad="63500" rotWithShape="0" sx="102000" sy="10200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34" name="CustomShape 96"/>
          <p:cNvSpPr/>
          <p:nvPr/>
        </p:nvSpPr>
        <p:spPr>
          <a:xfrm rot="610200">
            <a:off x="488880" y="292320"/>
            <a:ext cx="24480" cy="163692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algn="ctr" blurRad="63500" rotWithShape="0" sx="102000" sy="10200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35" name="CustomShape 97"/>
          <p:cNvSpPr/>
          <p:nvPr/>
        </p:nvSpPr>
        <p:spPr>
          <a:xfrm rot="610200">
            <a:off x="711360" y="1085040"/>
            <a:ext cx="6508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1680">
            <a:solidFill>
              <a:srgbClr val="f2f2f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6" name="CustomShape 98"/>
          <p:cNvSpPr/>
          <p:nvPr/>
        </p:nvSpPr>
        <p:spPr>
          <a:xfrm rot="610200">
            <a:off x="698760" y="1154520"/>
            <a:ext cx="6508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1680">
            <a:solidFill>
              <a:srgbClr val="f2f2f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7" name="CustomShape 99"/>
          <p:cNvSpPr/>
          <p:nvPr/>
        </p:nvSpPr>
        <p:spPr>
          <a:xfrm rot="610200">
            <a:off x="686160" y="1224000"/>
            <a:ext cx="6508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1680">
            <a:solidFill>
              <a:srgbClr val="f2f2f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8" name="CustomShape 100"/>
          <p:cNvSpPr/>
          <p:nvPr/>
        </p:nvSpPr>
        <p:spPr>
          <a:xfrm rot="610200">
            <a:off x="673920" y="1293120"/>
            <a:ext cx="6508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1680">
            <a:solidFill>
              <a:srgbClr val="f2f2f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9" name="CustomShape 101"/>
          <p:cNvSpPr/>
          <p:nvPr/>
        </p:nvSpPr>
        <p:spPr>
          <a:xfrm rot="610200">
            <a:off x="776520" y="575640"/>
            <a:ext cx="653040" cy="390960"/>
          </a:xfrm>
          <a:prstGeom prst="rect">
            <a:avLst/>
          </a:prstGeom>
          <a:solidFill>
            <a:srgbClr val="4e9473"/>
          </a:solidFill>
          <a:ln w="28440">
            <a:solidFill>
              <a:srgbClr val="f2f2f2"/>
            </a:solidFill>
            <a:round/>
          </a:ln>
          <a:effectLst>
            <a:outerShdw algn="ctr" blurRad="63500" rotWithShape="0" sx="102000" sy="10200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40" name="CustomShape 102"/>
          <p:cNvSpPr/>
          <p:nvPr/>
        </p:nvSpPr>
        <p:spPr>
          <a:xfrm rot="610200">
            <a:off x="394200" y="373680"/>
            <a:ext cx="1146600" cy="1639080"/>
          </a:xfrm>
          <a:prstGeom prst="rtTriangle">
            <a:avLst/>
          </a:prstGeom>
          <a:solidFill>
            <a:schemeClr val="dk1">
              <a:alpha val="4705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1" name="CustomShape 103"/>
          <p:cNvSpPr/>
          <p:nvPr/>
        </p:nvSpPr>
        <p:spPr>
          <a:xfrm rot="828600">
            <a:off x="1810440" y="1941480"/>
            <a:ext cx="48240" cy="92520"/>
          </a:xfrm>
          <a:prstGeom prst="triangle">
            <a:avLst>
              <a:gd name="adj" fmla="val 50000"/>
            </a:avLst>
          </a:prstGeom>
          <a:solidFill>
            <a:srgbClr val="243748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2" name="CustomShape 104"/>
          <p:cNvSpPr/>
          <p:nvPr/>
        </p:nvSpPr>
        <p:spPr>
          <a:xfrm rot="828600">
            <a:off x="1809720" y="1836720"/>
            <a:ext cx="98640" cy="108720"/>
          </a:xfrm>
          <a:prstGeom prst="trapezoid">
            <a:avLst>
              <a:gd name="adj" fmla="val 25000"/>
            </a:avLst>
          </a:prstGeom>
          <a:solidFill>
            <a:srgbClr val="f7ce8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3" name="CustomShape 105"/>
          <p:cNvSpPr/>
          <p:nvPr/>
        </p:nvSpPr>
        <p:spPr>
          <a:xfrm rot="11628600">
            <a:off x="1954440" y="739440"/>
            <a:ext cx="98640" cy="11314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4" name="CustomShape 106"/>
          <p:cNvSpPr/>
          <p:nvPr/>
        </p:nvSpPr>
        <p:spPr>
          <a:xfrm rot="11628600">
            <a:off x="2100960" y="665280"/>
            <a:ext cx="98640" cy="88200"/>
          </a:xfrm>
          <a:prstGeom prst="roundRect">
            <a:avLst>
              <a:gd name="adj" fmla="val 5253"/>
            </a:avLst>
          </a:prstGeom>
          <a:solidFill>
            <a:srgbClr val="f7ce8c"/>
          </a:solidFill>
          <a:ln>
            <a:noFill/>
          </a:ln>
          <a:effectLst>
            <a:outerShdw algn="t" blurRad="50799" dir="5400000" dist="3810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45" name="CustomShape 107"/>
          <p:cNvSpPr/>
          <p:nvPr/>
        </p:nvSpPr>
        <p:spPr>
          <a:xfrm rot="11628600">
            <a:off x="2086920" y="749160"/>
            <a:ext cx="98640" cy="32400"/>
          </a:xfrm>
          <a:prstGeom prst="rect">
            <a:avLst/>
          </a:prstGeom>
          <a:solidFill>
            <a:srgbClr val="74b197"/>
          </a:solidFill>
          <a:ln>
            <a:noFill/>
          </a:ln>
          <a:effectLst>
            <a:outerShdw algn="t" blurRad="50799" dir="5400000" dist="3810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46" name="CustomShape 108"/>
          <p:cNvSpPr/>
          <p:nvPr/>
        </p:nvSpPr>
        <p:spPr>
          <a:xfrm rot="11628600">
            <a:off x="1954440" y="750240"/>
            <a:ext cx="100080" cy="1121400"/>
          </a:xfrm>
          <a:prstGeom prst="rtTriangle">
            <a:avLst/>
          </a:prstGeom>
          <a:solidFill>
            <a:schemeClr val="dk1">
              <a:alpha val="4705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7" name="CustomShape 109"/>
          <p:cNvSpPr/>
          <p:nvPr/>
        </p:nvSpPr>
        <p:spPr>
          <a:xfrm rot="10800000">
            <a:off x="3676680" y="1046880"/>
            <a:ext cx="685440" cy="458640"/>
          </a:xfrm>
          <a:prstGeom prst="round2SameRect">
            <a:avLst>
              <a:gd name="adj1" fmla="val 41454"/>
              <a:gd name="adj2" fmla="val 0"/>
            </a:avLst>
          </a:prstGeom>
          <a:solidFill>
            <a:srgbClr val="f2f2f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8" name="CustomShape 110"/>
          <p:cNvSpPr/>
          <p:nvPr/>
        </p:nvSpPr>
        <p:spPr>
          <a:xfrm>
            <a:off x="2990880" y="274680"/>
            <a:ext cx="685440" cy="312840"/>
          </a:xfrm>
          <a:custGeom>
            <a:avLst/>
            <a:gdLst/>
            <a:ahLst/>
            <a:rect l="l" t="t" r="r" b="b"/>
            <a:pathLst>
              <a:path w="120000" h="120000">
                <a:moveTo>
                  <a:pt x="94173" y="52758"/>
                </a:moveTo>
                <a:cubicBezTo>
                  <a:pt x="89215" y="52758"/>
                  <a:pt x="85196" y="61558"/>
                  <a:pt x="85196" y="72413"/>
                </a:cubicBezTo>
                <a:cubicBezTo>
                  <a:pt x="85196" y="83269"/>
                  <a:pt x="89215" y="92069"/>
                  <a:pt x="94173" y="92069"/>
                </a:cubicBezTo>
                <a:cubicBezTo>
                  <a:pt x="99130" y="92069"/>
                  <a:pt x="103149" y="83269"/>
                  <a:pt x="103149" y="72413"/>
                </a:cubicBezTo>
                <a:cubicBezTo>
                  <a:pt x="103149" y="61558"/>
                  <a:pt x="99130" y="52758"/>
                  <a:pt x="94173" y="52758"/>
                </a:cubicBezTo>
                <a:close/>
                <a:moveTo>
                  <a:pt x="25590" y="52758"/>
                </a:moveTo>
                <a:cubicBezTo>
                  <a:pt x="20633" y="52758"/>
                  <a:pt x="16614" y="61558"/>
                  <a:pt x="16614" y="72413"/>
                </a:cubicBezTo>
                <a:cubicBezTo>
                  <a:pt x="16614" y="83269"/>
                  <a:pt x="20633" y="92069"/>
                  <a:pt x="25590" y="92069"/>
                </a:cubicBezTo>
                <a:cubicBezTo>
                  <a:pt x="30548" y="92069"/>
                  <a:pt x="34566" y="83269"/>
                  <a:pt x="34566" y="72413"/>
                </a:cubicBezTo>
                <a:cubicBezTo>
                  <a:pt x="34566" y="61558"/>
                  <a:pt x="30548" y="52758"/>
                  <a:pt x="25590" y="52758"/>
                </a:cubicBezTo>
                <a:close/>
                <a:moveTo>
                  <a:pt x="22718" y="0"/>
                </a:moveTo>
                <a:lnTo>
                  <a:pt x="97281" y="0"/>
                </a:lnTo>
                <a:cubicBezTo>
                  <a:pt x="109828" y="0"/>
                  <a:pt x="120000" y="22271"/>
                  <a:pt x="120000" y="49744"/>
                </a:cubicBezTo>
                <a:lnTo>
                  <a:pt x="120000" y="119999"/>
                </a:lnTo>
                <a:lnTo>
                  <a:pt x="0" y="119999"/>
                </a:lnTo>
                <a:lnTo>
                  <a:pt x="0" y="49744"/>
                </a:lnTo>
                <a:cubicBezTo>
                  <a:pt x="0" y="22271"/>
                  <a:pt x="10171" y="0"/>
                  <a:pt x="22718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9" name="CustomShape 111"/>
          <p:cNvSpPr/>
          <p:nvPr/>
        </p:nvSpPr>
        <p:spPr>
          <a:xfrm>
            <a:off x="3109680" y="226080"/>
            <a:ext cx="48240" cy="237240"/>
          </a:xfrm>
          <a:prstGeom prst="roundRect">
            <a:avLst>
              <a:gd name="adj" fmla="val 27935"/>
            </a:avLst>
          </a:prstGeom>
          <a:solidFill>
            <a:srgbClr val="f2f2f2"/>
          </a:solidFill>
          <a:ln>
            <a:noFill/>
          </a:ln>
          <a:effectLst>
            <a:outerShdw algn="ctr" blurRad="63500" rotWithShape="0" sx="102000" sy="10200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50" name="CustomShape 112"/>
          <p:cNvSpPr/>
          <p:nvPr/>
        </p:nvSpPr>
        <p:spPr>
          <a:xfrm>
            <a:off x="3510360" y="226080"/>
            <a:ext cx="48240" cy="237240"/>
          </a:xfrm>
          <a:prstGeom prst="roundRect">
            <a:avLst>
              <a:gd name="adj" fmla="val 27935"/>
            </a:avLst>
          </a:prstGeom>
          <a:solidFill>
            <a:srgbClr val="f2f2f2"/>
          </a:solidFill>
          <a:ln>
            <a:noFill/>
          </a:ln>
          <a:effectLst>
            <a:outerShdw algn="ctr" blurRad="63500" rotWithShape="0" sx="102000" sy="10200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51" name="CustomShape 113"/>
          <p:cNvSpPr/>
          <p:nvPr/>
        </p:nvSpPr>
        <p:spPr>
          <a:xfrm>
            <a:off x="3020760" y="545040"/>
            <a:ext cx="626040" cy="507600"/>
          </a:xfrm>
          <a:prstGeom prst="rect">
            <a:avLst/>
          </a:prstGeom>
          <a:noFill/>
          <a:ln>
            <a:noFill/>
          </a:ln>
          <a:effectLst>
            <a:outerShdw algn="ctr" blurRad="63500" rotWithShape="0" sx="102000" sy="10200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/>
          <a:p>
            <a:pPr algn="ctr">
              <a:lnSpc>
                <a:spcPct val="100000"/>
              </a:lnSpc>
            </a:pPr>
            <a:r>
              <a:rPr b="1" lang="uk-UA" sz="2700" spc="-1" strike="noStrike">
                <a:solidFill>
                  <a:srgbClr val="29273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10</a:t>
            </a:r>
            <a:endParaRPr/>
          </a:p>
        </p:txBody>
      </p:sp>
      <p:sp>
        <p:nvSpPr>
          <p:cNvPr id="252" name="CustomShape 114"/>
          <p:cNvSpPr/>
          <p:nvPr/>
        </p:nvSpPr>
        <p:spPr>
          <a:xfrm>
            <a:off x="3117960" y="318960"/>
            <a:ext cx="431640" cy="213120"/>
          </a:xfrm>
          <a:prstGeom prst="rect">
            <a:avLst/>
          </a:prstGeom>
          <a:noFill/>
          <a:ln>
            <a:noFill/>
          </a:ln>
          <a:effectLst>
            <a:outerShdw algn="ctr" blurRad="63500" rotWithShape="0" sx="102000" sy="10200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/>
          <a:p>
            <a:pPr algn="ctr">
              <a:lnSpc>
                <a:spcPct val="100000"/>
              </a:lnSpc>
            </a:pPr>
            <a:r>
              <a:rPr b="1" lang="uk-UA" sz="79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Пн</a:t>
            </a:r>
            <a:endParaRPr/>
          </a:p>
        </p:txBody>
      </p:sp>
      <p:sp>
        <p:nvSpPr>
          <p:cNvPr id="253" name="CustomShape 115"/>
          <p:cNvSpPr/>
          <p:nvPr/>
        </p:nvSpPr>
        <p:spPr>
          <a:xfrm>
            <a:off x="7835760" y="402480"/>
            <a:ext cx="913320" cy="913320"/>
          </a:xfrm>
          <a:prstGeom prst="ellipse">
            <a:avLst/>
          </a:prstGeom>
          <a:solidFill>
            <a:srgbClr val="84bfa3"/>
          </a:solidFill>
          <a:ln w="19080">
            <a:solidFill>
              <a:srgbClr val="84bfa3"/>
            </a:solidFill>
            <a:round/>
          </a:ln>
          <a:effectLst>
            <a:outerShdw algn="ctr" blurRad="63500" rotWithShape="0" sx="102000" sy="10200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54" name="CustomShape 116"/>
          <p:cNvSpPr/>
          <p:nvPr/>
        </p:nvSpPr>
        <p:spPr>
          <a:xfrm>
            <a:off x="8022600" y="594000"/>
            <a:ext cx="534600" cy="534600"/>
          </a:xfrm>
          <a:prstGeom prst="ellipse">
            <a:avLst/>
          </a:prstGeom>
          <a:solidFill>
            <a:srgbClr val="512f29"/>
          </a:solidFill>
          <a:ln w="117360">
            <a:solidFill>
              <a:srgbClr val="cfe6f6"/>
            </a:solidFill>
            <a:round/>
          </a:ln>
          <a:effectLst>
            <a:outerShdw algn="ctr" blurRad="63500" rotWithShape="0" sx="102000" sy="10200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55" name="CustomShape 117"/>
          <p:cNvSpPr/>
          <p:nvPr/>
        </p:nvSpPr>
        <p:spPr>
          <a:xfrm rot="3711600">
            <a:off x="8534160" y="619200"/>
            <a:ext cx="100080" cy="161640"/>
          </a:xfrm>
          <a:prstGeom prst="roundRect">
            <a:avLst>
              <a:gd name="adj" fmla="val 43334"/>
            </a:avLst>
          </a:prstGeom>
          <a:solidFill>
            <a:srgbClr val="cfe6f6"/>
          </a:solidFill>
          <a:ln w="19080">
            <a:solidFill>
              <a:srgbClr val="cfe6f6"/>
            </a:solidFill>
            <a:round/>
          </a:ln>
          <a:effectLst>
            <a:outerShdw algn="ctr" blurRad="63500" rotWithShape="0" sx="102000" sy="10200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56" name="CustomShape 118"/>
          <p:cNvSpPr/>
          <p:nvPr/>
        </p:nvSpPr>
        <p:spPr>
          <a:xfrm>
            <a:off x="8065440" y="640080"/>
            <a:ext cx="247320" cy="450000"/>
          </a:xfrm>
          <a:prstGeom prst="moon">
            <a:avLst>
              <a:gd name="adj" fmla="val 24131"/>
            </a:avLst>
          </a:prstGeom>
          <a:solidFill>
            <a:srgbClr val="2c191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7" name="CustomShape 119"/>
          <p:cNvSpPr/>
          <p:nvPr/>
        </p:nvSpPr>
        <p:spPr>
          <a:xfrm>
            <a:off x="8368560" y="713160"/>
            <a:ext cx="38160" cy="38160"/>
          </a:xfrm>
          <a:prstGeom prst="ellipse">
            <a:avLst/>
          </a:prstGeom>
          <a:noFill/>
          <a:ln w="19080">
            <a:solidFill>
              <a:srgbClr val="7d483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8" name="CustomShape 120"/>
          <p:cNvSpPr/>
          <p:nvPr/>
        </p:nvSpPr>
        <p:spPr>
          <a:xfrm>
            <a:off x="8322120" y="751320"/>
            <a:ext cx="38160" cy="38160"/>
          </a:xfrm>
          <a:prstGeom prst="ellipse">
            <a:avLst/>
          </a:prstGeom>
          <a:noFill/>
          <a:ln w="19080">
            <a:solidFill>
              <a:srgbClr val="7d483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9" name="CustomShape 121"/>
          <p:cNvSpPr/>
          <p:nvPr/>
        </p:nvSpPr>
        <p:spPr>
          <a:xfrm>
            <a:off x="8372160" y="763920"/>
            <a:ext cx="38160" cy="38160"/>
          </a:xfrm>
          <a:prstGeom prst="ellipse">
            <a:avLst/>
          </a:prstGeom>
          <a:noFill/>
          <a:ln w="19080">
            <a:solidFill>
              <a:srgbClr val="7d483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0" name="CustomShape 122"/>
          <p:cNvSpPr/>
          <p:nvPr/>
        </p:nvSpPr>
        <p:spPr>
          <a:xfrm>
            <a:off x="8432280" y="947520"/>
            <a:ext cx="38160" cy="38160"/>
          </a:xfrm>
          <a:prstGeom prst="ellipse">
            <a:avLst/>
          </a:prstGeom>
          <a:noFill/>
          <a:ln w="19080">
            <a:solidFill>
              <a:srgbClr val="7d483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1" name="CustomShape 123"/>
          <p:cNvSpPr/>
          <p:nvPr/>
        </p:nvSpPr>
        <p:spPr>
          <a:xfrm>
            <a:off x="8385480" y="985680"/>
            <a:ext cx="38160" cy="38160"/>
          </a:xfrm>
          <a:prstGeom prst="ellipse">
            <a:avLst/>
          </a:prstGeom>
          <a:noFill/>
          <a:ln w="19080">
            <a:solidFill>
              <a:srgbClr val="7d483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2" name="CustomShape 124"/>
          <p:cNvSpPr/>
          <p:nvPr/>
        </p:nvSpPr>
        <p:spPr>
          <a:xfrm>
            <a:off x="8383320" y="934200"/>
            <a:ext cx="38160" cy="38160"/>
          </a:xfrm>
          <a:prstGeom prst="ellipse">
            <a:avLst/>
          </a:prstGeom>
          <a:noFill/>
          <a:ln w="19080">
            <a:solidFill>
              <a:srgbClr val="7d483f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CustomShape 1"/>
          <p:cNvSpPr/>
          <p:nvPr/>
        </p:nvSpPr>
        <p:spPr>
          <a:xfrm>
            <a:off x="376200" y="795240"/>
            <a:ext cx="84643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3" name="CustomShape 2"/>
          <p:cNvSpPr/>
          <p:nvPr/>
        </p:nvSpPr>
        <p:spPr>
          <a:xfrm>
            <a:off x="395280" y="189000"/>
            <a:ext cx="8140320" cy="70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lang="uk-UA" sz="4000" spc="-1" strike="noStrike">
                <a:solidFill>
                  <a:srgbClr val="373545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Без </a:t>
            </a:r>
            <a:r>
              <a:rPr b="1" lang="uk-UA" sz="4000" spc="-1" strike="noStrike">
                <a:solidFill>
                  <a:srgbClr val="373545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дозволу</a:t>
            </a:r>
            <a:r>
              <a:rPr lang="uk-UA" sz="4000" spc="-1" strike="noStrike">
                <a:solidFill>
                  <a:srgbClr val="373545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вчителя не можна</a:t>
            </a:r>
            <a:endParaRPr/>
          </a:p>
        </p:txBody>
      </p:sp>
      <p:sp>
        <p:nvSpPr>
          <p:cNvPr id="334" name="CustomShape 3"/>
          <p:cNvSpPr/>
          <p:nvPr/>
        </p:nvSpPr>
        <p:spPr>
          <a:xfrm>
            <a:off x="324000" y="1126440"/>
            <a:ext cx="8408520" cy="373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lvl="1" marL="722160" indent="-455400">
              <a:lnSpc>
                <a:spcPct val="85000"/>
              </a:lnSpc>
              <a:buFont typeface="Noto Sans Symbols"/>
              <a:buChar char="▪"/>
            </a:pPr>
            <a:r>
              <a:rPr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Включати та виключати комп’ютер</a:t>
            </a:r>
            <a:endParaRPr/>
          </a:p>
          <a:p>
            <a:pPr lvl="1" marL="722160" indent="-455400">
              <a:lnSpc>
                <a:spcPct val="85000"/>
              </a:lnSpc>
              <a:buFont typeface="Noto Sans Symbols"/>
              <a:buChar char="▪"/>
            </a:pPr>
            <a:r>
              <a:rPr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Вмикати звукові колонки</a:t>
            </a:r>
            <a:endParaRPr/>
          </a:p>
          <a:p>
            <a:pPr lvl="1" marL="722160" indent="-455400">
              <a:lnSpc>
                <a:spcPct val="85000"/>
              </a:lnSpc>
              <a:buFont typeface="Noto Sans Symbols"/>
              <a:buChar char="▪"/>
            </a:pPr>
            <a:r>
              <a:rPr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Запускати програми</a:t>
            </a:r>
            <a:endParaRPr/>
          </a:p>
          <a:p>
            <a:pPr lvl="1" marL="722160" indent="-455400">
              <a:lnSpc>
                <a:spcPct val="85000"/>
              </a:lnSpc>
              <a:buFont typeface="Noto Sans Symbols"/>
              <a:buChar char="▪"/>
            </a:pPr>
            <a:r>
              <a:rPr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Відкривати документи</a:t>
            </a:r>
            <a:endParaRPr/>
          </a:p>
          <a:p>
            <a:pPr lvl="1" marL="722160" indent="-455400">
              <a:lnSpc>
                <a:spcPct val="85000"/>
              </a:lnSpc>
              <a:buFont typeface="Noto Sans Symbols"/>
              <a:buChar char="▪"/>
            </a:pPr>
            <a:r>
              <a:rPr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Змінювати налаштування комп’ютера</a:t>
            </a:r>
            <a:endParaRPr/>
          </a:p>
          <a:p>
            <a:pPr lvl="1" marL="722160" indent="-455400">
              <a:lnSpc>
                <a:spcPct val="85000"/>
              </a:lnSpc>
              <a:buFont typeface="Noto Sans Symbols"/>
              <a:buChar char="▪"/>
            </a:pPr>
            <a:r>
              <a:rPr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Заходити в мережу</a:t>
            </a:r>
            <a:endParaRPr/>
          </a:p>
          <a:p>
            <a:pPr lvl="1" marL="722160" indent="-455400">
              <a:lnSpc>
                <a:spcPct val="85000"/>
              </a:lnSpc>
              <a:buFont typeface="Noto Sans Symbols"/>
              <a:buChar char="▪"/>
            </a:pPr>
            <a:r>
              <a:rPr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Знищувати файли та папки</a:t>
            </a:r>
            <a:endParaRPr/>
          </a:p>
          <a:p>
            <a:pPr lvl="1" marL="722160" indent="-455400">
              <a:lnSpc>
                <a:spcPct val="85000"/>
              </a:lnSpc>
              <a:buFont typeface="Noto Sans Symbols"/>
              <a:buChar char="▪"/>
            </a:pPr>
            <a:r>
              <a:rPr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Користуватись дисками, флешками</a:t>
            </a:r>
            <a:endParaRPr/>
          </a:p>
        </p:txBody>
      </p:sp>
      <p:pic>
        <p:nvPicPr>
          <p:cNvPr id="335" name="Shape 1061" descr=""/>
          <p:cNvPicPr/>
          <p:nvPr/>
        </p:nvPicPr>
        <p:blipFill>
          <a:blip r:embed="rId1"/>
          <a:stretch/>
        </p:blipFill>
        <p:spPr>
          <a:xfrm>
            <a:off x="1785960" y="5084640"/>
            <a:ext cx="1223640" cy="1266480"/>
          </a:xfrm>
          <a:prstGeom prst="rect">
            <a:avLst/>
          </a:prstGeom>
          <a:ln>
            <a:noFill/>
          </a:ln>
        </p:spPr>
      </p:pic>
      <p:pic>
        <p:nvPicPr>
          <p:cNvPr id="336" name="Shape 1062" descr=""/>
          <p:cNvPicPr/>
          <p:nvPr/>
        </p:nvPicPr>
        <p:blipFill>
          <a:blip r:embed="rId2"/>
          <a:stretch/>
        </p:blipFill>
        <p:spPr>
          <a:xfrm>
            <a:off x="566640" y="5084640"/>
            <a:ext cx="1096560" cy="1266480"/>
          </a:xfrm>
          <a:prstGeom prst="rect">
            <a:avLst/>
          </a:prstGeom>
          <a:ln>
            <a:noFill/>
          </a:ln>
        </p:spPr>
      </p:pic>
      <p:pic>
        <p:nvPicPr>
          <p:cNvPr id="337" name="Shape 1063" descr=""/>
          <p:cNvPicPr/>
          <p:nvPr/>
        </p:nvPicPr>
        <p:blipFill>
          <a:blip r:embed="rId3"/>
          <a:stretch/>
        </p:blipFill>
        <p:spPr>
          <a:xfrm>
            <a:off x="3132000" y="5084640"/>
            <a:ext cx="1323720" cy="1428480"/>
          </a:xfrm>
          <a:prstGeom prst="rect">
            <a:avLst/>
          </a:prstGeom>
          <a:ln>
            <a:noFill/>
          </a:ln>
        </p:spPr>
      </p:pic>
      <p:pic>
        <p:nvPicPr>
          <p:cNvPr id="338" name="Shape 1064" descr=""/>
          <p:cNvPicPr/>
          <p:nvPr/>
        </p:nvPicPr>
        <p:blipFill>
          <a:blip r:embed="rId4"/>
          <a:stretch/>
        </p:blipFill>
        <p:spPr>
          <a:xfrm>
            <a:off x="4578480" y="5084640"/>
            <a:ext cx="1428480" cy="1199880"/>
          </a:xfrm>
          <a:prstGeom prst="rect">
            <a:avLst/>
          </a:prstGeom>
          <a:ln>
            <a:noFill/>
          </a:ln>
        </p:spPr>
      </p:pic>
      <p:pic>
        <p:nvPicPr>
          <p:cNvPr id="339" name="Shape 1065" descr=""/>
          <p:cNvPicPr/>
          <p:nvPr/>
        </p:nvPicPr>
        <p:blipFill>
          <a:blip r:embed="rId5"/>
          <a:stretch/>
        </p:blipFill>
        <p:spPr>
          <a:xfrm>
            <a:off x="6127920" y="5084640"/>
            <a:ext cx="1228320" cy="1428480"/>
          </a:xfrm>
          <a:prstGeom prst="rect">
            <a:avLst/>
          </a:prstGeom>
          <a:ln>
            <a:noFill/>
          </a:ln>
        </p:spPr>
      </p:pic>
      <p:pic>
        <p:nvPicPr>
          <p:cNvPr id="340" name="Shape 1066" descr=""/>
          <p:cNvPicPr/>
          <p:nvPr/>
        </p:nvPicPr>
        <p:blipFill>
          <a:blip r:embed="rId6"/>
          <a:stretch/>
        </p:blipFill>
        <p:spPr>
          <a:xfrm>
            <a:off x="7478640" y="5084640"/>
            <a:ext cx="1256760" cy="1428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6" dur="indefinite" restart="never" nodeType="tmRoot">
          <p:childTnLst>
            <p:seq>
              <p:cTn id="157" dur="indefinite" nodeType="mainSeq"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2" dur="1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5" dur="1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8" dur="1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1" dur="1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4" dur="1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7" dur="1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Shape 1071" descr=""/>
          <p:cNvPicPr/>
          <p:nvPr/>
        </p:nvPicPr>
        <p:blipFill>
          <a:blip r:embed="rId1"/>
          <a:stretch/>
        </p:blipFill>
        <p:spPr>
          <a:xfrm>
            <a:off x="1382040" y="0"/>
            <a:ext cx="6265440" cy="6302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8" dur="indefinite" restart="never" nodeType="tmRoot">
          <p:childTnLst>
            <p:seq>
              <p:cTn id="17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lang="uk-UA" sz="3200" spc="-1" strike="noStrike">
                <a:solidFill>
                  <a:srgbClr val="373545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Правильна постава</a:t>
            </a:r>
            <a:endParaRPr/>
          </a:p>
        </p:txBody>
      </p:sp>
      <p:sp>
        <p:nvSpPr>
          <p:cNvPr id="343" name="TextShape 2"/>
          <p:cNvSpPr txBox="1"/>
          <p:nvPr/>
        </p:nvSpPr>
        <p:spPr>
          <a:xfrm>
            <a:off x="457200" y="1219320"/>
            <a:ext cx="8229240" cy="49374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74320" indent="-273960">
              <a:lnSpc>
                <a:spcPct val="100000"/>
              </a:lnSpc>
              <a:buClr>
                <a:srgbClr val="3494ba"/>
              </a:buClr>
              <a:buSzPct val="76000"/>
              <a:buFont typeface="Noto Sans Symbols"/>
              <a:buChar char="●"/>
            </a:pPr>
            <a:r>
              <a:rPr lang="uk-UA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Під час роботи на комп’ютері учень повинен зберігати правильну поставу. </a:t>
            </a:r>
            <a:endParaRPr/>
          </a:p>
          <a:p>
            <a:pPr marL="274320" indent="-273960">
              <a:lnSpc>
                <a:spcPct val="100000"/>
              </a:lnSpc>
              <a:buClr>
                <a:srgbClr val="3494ba"/>
              </a:buClr>
              <a:buSzPct val="76000"/>
              <a:buFont typeface="Noto Sans Symbols"/>
              <a:buChar char="●"/>
            </a:pPr>
            <a:r>
              <a:rPr lang="uk-UA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Спина повинна мати опору. </a:t>
            </a:r>
            <a:endParaRPr/>
          </a:p>
          <a:p>
            <a:pPr marL="274320" indent="-273960">
              <a:lnSpc>
                <a:spcPct val="100000"/>
              </a:lnSpc>
              <a:buClr>
                <a:srgbClr val="3494ba"/>
              </a:buClr>
              <a:buSzPct val="76000"/>
              <a:buFont typeface="Noto Sans Symbols"/>
              <a:buChar char="●"/>
            </a:pPr>
            <a:r>
              <a:rPr lang="uk-UA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Лінія погляду повинна бути перпендикулярною до екрана.</a:t>
            </a:r>
            <a:endParaRPr/>
          </a:p>
          <a:p>
            <a:pPr marL="274320" indent="-273960">
              <a:lnSpc>
                <a:spcPct val="100000"/>
              </a:lnSpc>
              <a:buClr>
                <a:srgbClr val="3494ba"/>
              </a:buClr>
              <a:buSzPct val="76000"/>
              <a:buFont typeface="Noto Sans Symbols"/>
              <a:buChar char="●"/>
            </a:pPr>
            <a:r>
              <a:rPr lang="uk-UA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Відстань очей від екрана повинна бути не менше 60–70 cм (на довжину простягнутої руки).</a:t>
            </a:r>
            <a:endParaRPr/>
          </a:p>
          <a:p>
            <a:pPr marL="274320" indent="-273960">
              <a:lnSpc>
                <a:spcPct val="100000"/>
              </a:lnSpc>
              <a:buClr>
                <a:srgbClr val="3494ba"/>
              </a:buClr>
              <a:buSzPct val="76000"/>
              <a:buFont typeface="Noto Sans Symbols"/>
              <a:buChar char="●"/>
            </a:pPr>
            <a:r>
              <a:rPr lang="uk-UA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Якщо ви носите окуляри – їх обов'язково слід одягати при роботі з комп’ютером</a:t>
            </a:r>
            <a:endParaRPr/>
          </a:p>
          <a:p>
            <a:pPr marL="274320" indent="-273960"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180" dur="indefinite" restart="never" nodeType="tmRoot">
          <p:childTnLst>
            <p:seq>
              <p:cTn id="18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Shape 1082" descr=""/>
          <p:cNvPicPr/>
          <p:nvPr/>
        </p:nvPicPr>
        <p:blipFill>
          <a:blip r:embed="rId1"/>
          <a:stretch/>
        </p:blipFill>
        <p:spPr>
          <a:xfrm>
            <a:off x="3203640" y="907920"/>
            <a:ext cx="2304720" cy="1314000"/>
          </a:xfrm>
          <a:prstGeom prst="rect">
            <a:avLst/>
          </a:prstGeom>
          <a:ln>
            <a:noFill/>
          </a:ln>
        </p:spPr>
      </p:pic>
      <p:pic>
        <p:nvPicPr>
          <p:cNvPr id="345" name="Shape 1083" descr=""/>
          <p:cNvPicPr/>
          <p:nvPr/>
        </p:nvPicPr>
        <p:blipFill>
          <a:blip r:embed="rId2"/>
          <a:srcRect l="0" t="11019" r="0" b="0"/>
          <a:stretch/>
        </p:blipFill>
        <p:spPr>
          <a:xfrm>
            <a:off x="250920" y="3500280"/>
            <a:ext cx="2856960" cy="2908080"/>
          </a:xfrm>
          <a:prstGeom prst="rect">
            <a:avLst/>
          </a:prstGeom>
          <a:ln>
            <a:noFill/>
          </a:ln>
        </p:spPr>
      </p:pic>
      <p:pic>
        <p:nvPicPr>
          <p:cNvPr id="346" name="Shape 1084" descr=""/>
          <p:cNvPicPr/>
          <p:nvPr/>
        </p:nvPicPr>
        <p:blipFill>
          <a:blip r:embed="rId3"/>
          <a:stretch/>
        </p:blipFill>
        <p:spPr>
          <a:xfrm>
            <a:off x="611280" y="260280"/>
            <a:ext cx="2304720" cy="2523600"/>
          </a:xfrm>
          <a:prstGeom prst="rect">
            <a:avLst/>
          </a:prstGeom>
          <a:ln>
            <a:noFill/>
          </a:ln>
        </p:spPr>
      </p:pic>
      <p:pic>
        <p:nvPicPr>
          <p:cNvPr id="347" name="Shape 1085" descr=""/>
          <p:cNvPicPr/>
          <p:nvPr/>
        </p:nvPicPr>
        <p:blipFill>
          <a:blip r:embed="rId4"/>
          <a:srcRect l="0" t="10523" r="0" b="0"/>
          <a:stretch/>
        </p:blipFill>
        <p:spPr>
          <a:xfrm>
            <a:off x="3059280" y="3500280"/>
            <a:ext cx="2856960" cy="2923920"/>
          </a:xfrm>
          <a:prstGeom prst="rect">
            <a:avLst/>
          </a:prstGeom>
          <a:ln>
            <a:noFill/>
          </a:ln>
        </p:spPr>
      </p:pic>
      <p:pic>
        <p:nvPicPr>
          <p:cNvPr id="348" name="Shape 1086" descr=""/>
          <p:cNvPicPr/>
          <p:nvPr/>
        </p:nvPicPr>
        <p:blipFill>
          <a:blip r:embed="rId5"/>
          <a:stretch/>
        </p:blipFill>
        <p:spPr>
          <a:xfrm>
            <a:off x="5796000" y="3284640"/>
            <a:ext cx="2856960" cy="3095280"/>
          </a:xfrm>
          <a:prstGeom prst="rect">
            <a:avLst/>
          </a:prstGeom>
          <a:ln>
            <a:noFill/>
          </a:ln>
        </p:spPr>
      </p:pic>
      <p:pic>
        <p:nvPicPr>
          <p:cNvPr id="349" name="Shape 1087" descr=""/>
          <p:cNvPicPr/>
          <p:nvPr/>
        </p:nvPicPr>
        <p:blipFill>
          <a:blip r:embed="rId6"/>
          <a:stretch/>
        </p:blipFill>
        <p:spPr>
          <a:xfrm>
            <a:off x="6227640" y="907920"/>
            <a:ext cx="2304720" cy="1580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82" dur="indefinite" restart="never" nodeType="tmRoot">
          <p:childTnLst>
            <p:seq>
              <p:cTn id="18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endParaRPr/>
          </a:p>
        </p:txBody>
      </p:sp>
      <p:sp>
        <p:nvSpPr>
          <p:cNvPr id="351" name="TextShape 2"/>
          <p:cNvSpPr txBox="1"/>
          <p:nvPr/>
        </p:nvSpPr>
        <p:spPr>
          <a:xfrm>
            <a:off x="457200" y="1219320"/>
            <a:ext cx="8229240" cy="493740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/>
          </a:p>
        </p:txBody>
      </p:sp>
      <p:pic>
        <p:nvPicPr>
          <p:cNvPr id="352" name="Shape 1094" descr=""/>
          <p:cNvPicPr/>
          <p:nvPr/>
        </p:nvPicPr>
        <p:blipFill>
          <a:blip r:embed="rId1"/>
          <a:stretch/>
        </p:blipFill>
        <p:spPr>
          <a:xfrm>
            <a:off x="550080" y="236160"/>
            <a:ext cx="8018640" cy="6402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84" dur="indefinite" restart="never" nodeType="tmRoot">
          <p:childTnLst>
            <p:seq>
              <p:cTn id="18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endParaRPr/>
          </a:p>
        </p:txBody>
      </p:sp>
      <p:sp>
        <p:nvSpPr>
          <p:cNvPr id="354" name="TextShape 2"/>
          <p:cNvSpPr txBox="1"/>
          <p:nvPr/>
        </p:nvSpPr>
        <p:spPr>
          <a:xfrm>
            <a:off x="457200" y="1219320"/>
            <a:ext cx="8229240" cy="493740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/>
          </a:p>
        </p:txBody>
      </p:sp>
      <p:pic>
        <p:nvPicPr>
          <p:cNvPr id="355" name="Shape 1101" descr=""/>
          <p:cNvPicPr/>
          <p:nvPr/>
        </p:nvPicPr>
        <p:blipFill>
          <a:blip r:embed="rId1"/>
          <a:stretch/>
        </p:blipFill>
        <p:spPr>
          <a:xfrm>
            <a:off x="406800" y="236160"/>
            <a:ext cx="8242560" cy="6356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86" dur="indefinite" restart="never" nodeType="tmRoot">
          <p:childTnLst>
            <p:seq>
              <p:cTn id="18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lang="uk-UA" sz="3200" spc="-1" strike="noStrike">
                <a:solidFill>
                  <a:srgbClr val="373545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Вправи</a:t>
            </a:r>
            <a:endParaRPr/>
          </a:p>
        </p:txBody>
      </p:sp>
      <p:pic>
        <p:nvPicPr>
          <p:cNvPr id="357" name="Shape 1107" descr=""/>
          <p:cNvPicPr/>
          <p:nvPr/>
        </p:nvPicPr>
        <p:blipFill>
          <a:blip r:embed="rId1"/>
          <a:stretch/>
        </p:blipFill>
        <p:spPr>
          <a:xfrm>
            <a:off x="6372360" y="692280"/>
            <a:ext cx="2190240" cy="2333160"/>
          </a:xfrm>
          <a:prstGeom prst="rect">
            <a:avLst/>
          </a:prstGeom>
          <a:ln>
            <a:noFill/>
          </a:ln>
        </p:spPr>
      </p:pic>
      <p:pic>
        <p:nvPicPr>
          <p:cNvPr id="358" name="Shape 1108" descr=""/>
          <p:cNvPicPr/>
          <p:nvPr/>
        </p:nvPicPr>
        <p:blipFill>
          <a:blip r:embed="rId2"/>
          <a:stretch/>
        </p:blipFill>
        <p:spPr>
          <a:xfrm>
            <a:off x="3564000" y="4941720"/>
            <a:ext cx="2458800" cy="1669680"/>
          </a:xfrm>
          <a:prstGeom prst="rect">
            <a:avLst/>
          </a:prstGeom>
          <a:ln>
            <a:noFill/>
          </a:ln>
        </p:spPr>
      </p:pic>
      <p:pic>
        <p:nvPicPr>
          <p:cNvPr id="359" name="Shape 1109" descr=""/>
          <p:cNvPicPr/>
          <p:nvPr/>
        </p:nvPicPr>
        <p:blipFill>
          <a:blip r:embed="rId3"/>
          <a:stretch/>
        </p:blipFill>
        <p:spPr>
          <a:xfrm>
            <a:off x="6156360" y="4941720"/>
            <a:ext cx="2445840" cy="1661760"/>
          </a:xfrm>
          <a:prstGeom prst="rect">
            <a:avLst/>
          </a:prstGeom>
          <a:ln>
            <a:noFill/>
          </a:ln>
        </p:spPr>
      </p:pic>
      <p:pic>
        <p:nvPicPr>
          <p:cNvPr id="360" name="Shape 1110" descr=""/>
          <p:cNvPicPr/>
          <p:nvPr/>
        </p:nvPicPr>
        <p:blipFill>
          <a:blip r:embed="rId4"/>
          <a:stretch/>
        </p:blipFill>
        <p:spPr>
          <a:xfrm>
            <a:off x="971640" y="4941720"/>
            <a:ext cx="2555640" cy="1736280"/>
          </a:xfrm>
          <a:prstGeom prst="rect">
            <a:avLst/>
          </a:prstGeom>
          <a:ln>
            <a:noFill/>
          </a:ln>
        </p:spPr>
      </p:pic>
      <p:pic>
        <p:nvPicPr>
          <p:cNvPr id="361" name="Shape 1111" descr=""/>
          <p:cNvPicPr/>
          <p:nvPr/>
        </p:nvPicPr>
        <p:blipFill>
          <a:blip r:embed="rId5"/>
          <a:stretch/>
        </p:blipFill>
        <p:spPr>
          <a:xfrm>
            <a:off x="6156360" y="3213000"/>
            <a:ext cx="2376000" cy="1614240"/>
          </a:xfrm>
          <a:prstGeom prst="rect">
            <a:avLst/>
          </a:prstGeom>
          <a:ln>
            <a:noFill/>
          </a:ln>
        </p:spPr>
      </p:pic>
      <p:pic>
        <p:nvPicPr>
          <p:cNvPr id="362" name="Shape 1112" descr=""/>
          <p:cNvPicPr/>
          <p:nvPr/>
        </p:nvPicPr>
        <p:blipFill>
          <a:blip r:embed="rId6"/>
          <a:stretch/>
        </p:blipFill>
        <p:spPr>
          <a:xfrm>
            <a:off x="755640" y="1413000"/>
            <a:ext cx="5400360" cy="3433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88" dur="indefinite" restart="never" nodeType="tmRoot">
          <p:childTnLst>
            <p:seq>
              <p:cTn id="18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lang="uk-UA" sz="3200" spc="-1" strike="noStrike">
                <a:solidFill>
                  <a:srgbClr val="373545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Після завершення роботи</a:t>
            </a:r>
            <a:endParaRPr/>
          </a:p>
        </p:txBody>
      </p:sp>
      <p:sp>
        <p:nvSpPr>
          <p:cNvPr id="364" name="TextShape 2"/>
          <p:cNvSpPr txBox="1"/>
          <p:nvPr/>
        </p:nvSpPr>
        <p:spPr>
          <a:xfrm>
            <a:off x="457200" y="1219320"/>
            <a:ext cx="8229240" cy="49374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74320" indent="-273960">
              <a:lnSpc>
                <a:spcPct val="100000"/>
              </a:lnSpc>
              <a:buClr>
                <a:srgbClr val="3494ba"/>
              </a:buClr>
              <a:buSzPct val="76000"/>
              <a:buFont typeface="Noto Sans Symbols"/>
              <a:buChar char="▶"/>
            </a:pPr>
            <a:r>
              <a:rPr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Привести в порядок своє робоче місце біля комп’ютера та за партою</a:t>
            </a:r>
            <a:endParaRPr/>
          </a:p>
          <a:p>
            <a:pPr marL="274320" indent="-273960">
              <a:lnSpc>
                <a:spcPct val="100000"/>
              </a:lnSpc>
              <a:buClr>
                <a:srgbClr val="3494ba"/>
              </a:buClr>
              <a:buSzPct val="76000"/>
              <a:buFont typeface="Noto Sans Symbols"/>
              <a:buChar char="▶"/>
            </a:pPr>
            <a:r>
              <a:rPr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Закрити всі відкриті вікна програм</a:t>
            </a:r>
            <a:endParaRPr/>
          </a:p>
          <a:p>
            <a:pPr marL="274320" indent="-273960">
              <a:lnSpc>
                <a:spcPct val="100000"/>
              </a:lnSpc>
              <a:buClr>
                <a:srgbClr val="3494ba"/>
              </a:buClr>
              <a:buSzPct val="76000"/>
              <a:buFont typeface="Noto Sans Symbols"/>
              <a:buChar char="▶"/>
            </a:pPr>
            <a:r>
              <a:rPr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Поставити на місце стільці</a:t>
            </a:r>
            <a:endParaRPr/>
          </a:p>
          <a:p>
            <a:pPr marL="274320" indent="-273960">
              <a:lnSpc>
                <a:spcPct val="100000"/>
              </a:lnSpc>
              <a:buClr>
                <a:srgbClr val="3494ba"/>
              </a:buClr>
              <a:buSzPct val="76000"/>
              <a:buFont typeface="Noto Sans Symbols"/>
              <a:buChar char="▶"/>
            </a:pPr>
            <a:r>
              <a:rPr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Не забувайте свої речі!!!</a:t>
            </a:r>
            <a:endParaRPr/>
          </a:p>
        </p:txBody>
      </p:sp>
      <p:pic>
        <p:nvPicPr>
          <p:cNvPr id="365" name="Shape 1119" descr=""/>
          <p:cNvPicPr/>
          <p:nvPr/>
        </p:nvPicPr>
        <p:blipFill>
          <a:blip r:embed="rId1"/>
          <a:stretch/>
        </p:blipFill>
        <p:spPr>
          <a:xfrm>
            <a:off x="1908000" y="4221000"/>
            <a:ext cx="1814040" cy="1750680"/>
          </a:xfrm>
          <a:prstGeom prst="rect">
            <a:avLst/>
          </a:prstGeom>
          <a:ln>
            <a:noFill/>
          </a:ln>
        </p:spPr>
      </p:pic>
      <p:pic>
        <p:nvPicPr>
          <p:cNvPr id="366" name="Shape 1120" descr=""/>
          <p:cNvPicPr/>
          <p:nvPr/>
        </p:nvPicPr>
        <p:blipFill>
          <a:blip r:embed="rId2"/>
          <a:stretch/>
        </p:blipFill>
        <p:spPr>
          <a:xfrm>
            <a:off x="7667640" y="4076640"/>
            <a:ext cx="1293480" cy="1960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0" dur="indefinite" restart="never" nodeType="tmRoot">
          <p:childTnLst>
            <p:seq>
              <p:cTn id="19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lang="uk-UA" sz="3200" spc="-1" strike="noStrike">
                <a:solidFill>
                  <a:srgbClr val="373545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Журнал техніки безпеки</a:t>
            </a:r>
            <a:endParaRPr/>
          </a:p>
        </p:txBody>
      </p:sp>
      <p:sp>
        <p:nvSpPr>
          <p:cNvPr id="368" name="TextShape 2"/>
          <p:cNvSpPr txBox="1"/>
          <p:nvPr/>
        </p:nvSpPr>
        <p:spPr>
          <a:xfrm>
            <a:off x="483120" y="1479600"/>
            <a:ext cx="3859920" cy="49867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74320" indent="-273960">
              <a:lnSpc>
                <a:spcPct val="100000"/>
              </a:lnSpc>
              <a:buClr>
                <a:srgbClr val="3494ba"/>
              </a:buClr>
              <a:buSzPct val="76000"/>
              <a:buFont typeface="Noto Sans Symbols"/>
              <a:buChar char="▶"/>
            </a:pPr>
            <a:r>
              <a:rPr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Свідчить про те, що ви прослухали відповідні правила і зобов'язуєтесь їх виконувати</a:t>
            </a:r>
            <a:endParaRPr/>
          </a:p>
          <a:p>
            <a:pPr marL="274320" indent="-273960">
              <a:lnSpc>
                <a:spcPct val="100000"/>
              </a:lnSpc>
              <a:buClr>
                <a:srgbClr val="3494ba"/>
              </a:buClr>
              <a:buSzPct val="76000"/>
              <a:buFont typeface="Noto Sans Symbols"/>
              <a:buChar char="▶"/>
            </a:pPr>
            <a:r>
              <a:rPr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Треба вказати свої прізвище, ім'я, клас, дату, а також поставити підпис</a:t>
            </a:r>
            <a:endParaRPr/>
          </a:p>
        </p:txBody>
      </p:sp>
      <p:pic>
        <p:nvPicPr>
          <p:cNvPr id="369" name="Shape 1127" descr=""/>
          <p:cNvPicPr/>
          <p:nvPr/>
        </p:nvPicPr>
        <p:blipFill>
          <a:blip r:embed="rId1"/>
          <a:stretch/>
        </p:blipFill>
        <p:spPr>
          <a:xfrm>
            <a:off x="4770360" y="1309320"/>
            <a:ext cx="3867480" cy="5157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2" dur="indefinite" restart="never" nodeType="tmRoot">
          <p:childTnLst>
            <p:seq>
              <p:cTn id="19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lang="uk-UA" sz="3200" spc="-1" strike="noStrike">
                <a:solidFill>
                  <a:srgbClr val="373545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Увімкнення комп’ютера</a:t>
            </a:r>
            <a:endParaRPr/>
          </a:p>
        </p:txBody>
      </p:sp>
      <p:pic>
        <p:nvPicPr>
          <p:cNvPr id="371" name="Shape 1133" descr=""/>
          <p:cNvPicPr/>
          <p:nvPr/>
        </p:nvPicPr>
        <p:blipFill>
          <a:blip r:embed="rId1"/>
          <a:stretch/>
        </p:blipFill>
        <p:spPr>
          <a:xfrm>
            <a:off x="329760" y="3557520"/>
            <a:ext cx="2555640" cy="1937880"/>
          </a:xfrm>
          <a:prstGeom prst="rect">
            <a:avLst/>
          </a:prstGeom>
          <a:ln>
            <a:noFill/>
          </a:ln>
        </p:spPr>
      </p:pic>
      <p:pic>
        <p:nvPicPr>
          <p:cNvPr id="372" name="Shape 1134" descr=""/>
          <p:cNvPicPr/>
          <p:nvPr/>
        </p:nvPicPr>
        <p:blipFill>
          <a:blip r:embed="rId2"/>
          <a:stretch/>
        </p:blipFill>
        <p:spPr>
          <a:xfrm>
            <a:off x="3164400" y="1612800"/>
            <a:ext cx="2593440" cy="1944360"/>
          </a:xfrm>
          <a:prstGeom prst="rect">
            <a:avLst/>
          </a:prstGeom>
          <a:ln>
            <a:noFill/>
          </a:ln>
        </p:spPr>
      </p:pic>
      <p:pic>
        <p:nvPicPr>
          <p:cNvPr id="373" name="Shape 1135" descr=""/>
          <p:cNvPicPr/>
          <p:nvPr/>
        </p:nvPicPr>
        <p:blipFill>
          <a:blip r:embed="rId3"/>
          <a:stretch/>
        </p:blipFill>
        <p:spPr>
          <a:xfrm>
            <a:off x="2944440" y="4261680"/>
            <a:ext cx="2592000" cy="1904760"/>
          </a:xfrm>
          <a:prstGeom prst="rect">
            <a:avLst/>
          </a:prstGeom>
          <a:ln>
            <a:noFill/>
          </a:ln>
        </p:spPr>
      </p:pic>
      <p:pic>
        <p:nvPicPr>
          <p:cNvPr id="374" name="Shape 1136" descr=""/>
          <p:cNvPicPr/>
          <p:nvPr/>
        </p:nvPicPr>
        <p:blipFill>
          <a:blip r:embed="rId4"/>
          <a:stretch/>
        </p:blipFill>
        <p:spPr>
          <a:xfrm>
            <a:off x="452160" y="1354680"/>
            <a:ext cx="2555640" cy="1999800"/>
          </a:xfrm>
          <a:prstGeom prst="rect">
            <a:avLst/>
          </a:prstGeom>
          <a:ln>
            <a:noFill/>
          </a:ln>
        </p:spPr>
      </p:pic>
      <p:pic>
        <p:nvPicPr>
          <p:cNvPr id="375" name="Shape 1137" descr=""/>
          <p:cNvPicPr/>
          <p:nvPr/>
        </p:nvPicPr>
        <p:blipFill>
          <a:blip r:embed="rId5"/>
          <a:stretch/>
        </p:blipFill>
        <p:spPr>
          <a:xfrm>
            <a:off x="5595840" y="4042440"/>
            <a:ext cx="3312720" cy="2342880"/>
          </a:xfrm>
          <a:prstGeom prst="rect">
            <a:avLst/>
          </a:prstGeom>
          <a:ln>
            <a:noFill/>
          </a:ln>
        </p:spPr>
      </p:pic>
      <p:pic>
        <p:nvPicPr>
          <p:cNvPr id="376" name="Shape 1138" descr=""/>
          <p:cNvPicPr/>
          <p:nvPr/>
        </p:nvPicPr>
        <p:blipFill>
          <a:blip r:embed="rId6"/>
          <a:stretch/>
        </p:blipFill>
        <p:spPr>
          <a:xfrm>
            <a:off x="6071400" y="1907640"/>
            <a:ext cx="2566800" cy="1925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4" dur="indefinite" restart="never" nodeType="tmRoot">
          <p:childTnLst>
            <p:seq>
              <p:cTn id="195" dur="indefinite" nodeType="mainSeq"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0" dur="1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endParaRPr/>
          </a:p>
        </p:txBody>
      </p:sp>
      <p:sp>
        <p:nvSpPr>
          <p:cNvPr id="264" name="TextShape 2"/>
          <p:cNvSpPr txBox="1"/>
          <p:nvPr/>
        </p:nvSpPr>
        <p:spPr>
          <a:xfrm>
            <a:off x="457200" y="1219320"/>
            <a:ext cx="8229240" cy="49374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marL="274320" indent="-273960" algn="ctr">
              <a:lnSpc>
                <a:spcPct val="100000"/>
              </a:lnSpc>
            </a:pPr>
            <a:r>
              <a:rPr lang="uk-UA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Комп’ютерний клас є приміщенням підвищеної небезпеки і вимагає особливих правил поведінки</a:t>
            </a: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lang="uk-UA" sz="3600" spc="-1" strike="noStrike">
                <a:solidFill>
                  <a:srgbClr val="373545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Робота з комп’ютерами у цьому кабінеті</a:t>
            </a:r>
            <a:endParaRPr/>
          </a:p>
        </p:txBody>
      </p:sp>
      <p:sp>
        <p:nvSpPr>
          <p:cNvPr id="378" name="TextShape 2"/>
          <p:cNvSpPr txBox="1"/>
          <p:nvPr/>
        </p:nvSpPr>
        <p:spPr>
          <a:xfrm>
            <a:off x="457200" y="1219320"/>
            <a:ext cx="8229240" cy="49374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74320" indent="-273960">
              <a:lnSpc>
                <a:spcPct val="100000"/>
              </a:lnSpc>
              <a:buClr>
                <a:srgbClr val="3494ba"/>
              </a:buClr>
              <a:buSzPct val="76000"/>
              <a:buFont typeface="Noto Sans Symbols"/>
              <a:buChar char="▶"/>
            </a:pPr>
            <a:r>
              <a:rPr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Таким чином ви отримуєте доступ до власних файлів та папок</a:t>
            </a:r>
            <a:endParaRPr/>
          </a:p>
          <a:p>
            <a:pPr marL="274320" indent="-273960">
              <a:lnSpc>
                <a:spcPct val="100000"/>
              </a:lnSpc>
              <a:buClr>
                <a:srgbClr val="3494ba"/>
              </a:buClr>
              <a:buSzPct val="76000"/>
              <a:buFont typeface="Noto Sans Symbols"/>
              <a:buChar char="▶"/>
            </a:pPr>
            <a:r>
              <a:rPr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Слід створити власну папку, і зберігати власні файли лише у ній</a:t>
            </a:r>
            <a:endParaRPr/>
          </a:p>
          <a:p>
            <a:pPr marL="274320" indent="-273960">
              <a:lnSpc>
                <a:spcPct val="100000"/>
              </a:lnSpc>
              <a:buClr>
                <a:srgbClr val="3494ba"/>
              </a:buClr>
              <a:buSzPct val="76000"/>
              <a:buFont typeface="Noto Sans Symbols"/>
              <a:buChar char="▶"/>
            </a:pPr>
            <a:r>
              <a:rPr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Майте на увазі, що ця папка може бути видалена у будь-який момент. При бажанні, усі файли можна буде зберегти на зовнішньому носії</a:t>
            </a:r>
            <a:endParaRPr/>
          </a:p>
        </p:txBody>
      </p:sp>
    </p:spTree>
  </p:cSld>
  <p:timing>
    <p:tnLst>
      <p:par>
        <p:cTn id="201" dur="indefinite" restart="never" nodeType="tmRoot">
          <p:childTnLst>
            <p:seq>
              <p:cTn id="20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lang="uk-UA" sz="3200" spc="-1" strike="noStrike">
                <a:solidFill>
                  <a:srgbClr val="373545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План на рік. 6 клас</a:t>
            </a:r>
            <a:endParaRPr/>
          </a:p>
        </p:txBody>
      </p:sp>
      <p:sp>
        <p:nvSpPr>
          <p:cNvPr id="380" name="TextShape 2"/>
          <p:cNvSpPr txBox="1"/>
          <p:nvPr/>
        </p:nvSpPr>
        <p:spPr>
          <a:xfrm>
            <a:off x="457200" y="1219320"/>
            <a:ext cx="8229240" cy="49374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74320" indent="-273960">
              <a:lnSpc>
                <a:spcPct val="100000"/>
              </a:lnSpc>
              <a:buClr>
                <a:srgbClr val="3494ba"/>
              </a:buClr>
              <a:buSzPct val="76000"/>
              <a:buFont typeface="Noto Sans Symbols"/>
              <a:buChar char="▶"/>
            </a:pPr>
            <a:r>
              <a:rPr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1 урок інформатики на тиждень</a:t>
            </a:r>
            <a:endParaRPr/>
          </a:p>
          <a:p>
            <a:pPr lvl="1" marL="548640" indent="-281520">
              <a:lnSpc>
                <a:spcPct val="100000"/>
              </a:lnSpc>
              <a:buClr>
                <a:srgbClr val="58b6c0"/>
              </a:buClr>
              <a:buSzPct val="76000"/>
              <a:buFont typeface="Noto Sans Symbols"/>
              <a:buChar char="▶"/>
            </a:pPr>
            <a:r>
              <a:rPr lang="uk-UA" sz="2300" spc="-1" strike="noStrike">
                <a:solidFill>
                  <a:srgbClr val="373545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Комп’ютерна графіка</a:t>
            </a:r>
            <a:endParaRPr/>
          </a:p>
          <a:p>
            <a:pPr lvl="1" marL="548640" indent="-281520">
              <a:lnSpc>
                <a:spcPct val="100000"/>
              </a:lnSpc>
              <a:buClr>
                <a:srgbClr val="58b6c0"/>
              </a:buClr>
              <a:buSzPct val="76000"/>
              <a:buFont typeface="Noto Sans Symbols"/>
              <a:buChar char="▶"/>
            </a:pPr>
            <a:r>
              <a:rPr lang="uk-UA" sz="2300" spc="-1" strike="noStrike">
                <a:solidFill>
                  <a:srgbClr val="373545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Комп’ютерні презентації</a:t>
            </a:r>
            <a:endParaRPr/>
          </a:p>
          <a:p>
            <a:pPr lvl="1" marL="548640" indent="-281520">
              <a:lnSpc>
                <a:spcPct val="100000"/>
              </a:lnSpc>
              <a:buClr>
                <a:srgbClr val="58b6c0"/>
              </a:buClr>
              <a:buSzPct val="67000"/>
              <a:buFont typeface="Noto Sans Symbols"/>
              <a:buChar char="▶"/>
            </a:pPr>
            <a:r>
              <a:rPr lang="uk-UA" sz="2300" spc="-1" strike="noStrike">
                <a:solidFill>
                  <a:srgbClr val="373545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Алгоритми та програми</a:t>
            </a:r>
            <a:endParaRPr/>
          </a:p>
        </p:txBody>
      </p:sp>
      <p:pic>
        <p:nvPicPr>
          <p:cNvPr id="381" name="Shape 1161" descr=""/>
          <p:cNvPicPr/>
          <p:nvPr/>
        </p:nvPicPr>
        <p:blipFill>
          <a:blip r:embed="rId1"/>
          <a:stretch/>
        </p:blipFill>
        <p:spPr>
          <a:xfrm>
            <a:off x="789480" y="3879720"/>
            <a:ext cx="2215800" cy="1607760"/>
          </a:xfrm>
          <a:prstGeom prst="rect">
            <a:avLst/>
          </a:prstGeom>
          <a:ln>
            <a:noFill/>
          </a:ln>
        </p:spPr>
      </p:pic>
      <p:pic>
        <p:nvPicPr>
          <p:cNvPr id="382" name="Shape 1162" descr=""/>
          <p:cNvPicPr/>
          <p:nvPr/>
        </p:nvPicPr>
        <p:blipFill>
          <a:blip r:embed="rId2"/>
          <a:stretch/>
        </p:blipFill>
        <p:spPr>
          <a:xfrm>
            <a:off x="6588000" y="765000"/>
            <a:ext cx="1787040" cy="2611080"/>
          </a:xfrm>
          <a:prstGeom prst="rect">
            <a:avLst/>
          </a:prstGeom>
          <a:ln>
            <a:noFill/>
          </a:ln>
        </p:spPr>
      </p:pic>
      <p:pic>
        <p:nvPicPr>
          <p:cNvPr id="383" name="Shape 1163" descr=""/>
          <p:cNvPicPr/>
          <p:nvPr/>
        </p:nvPicPr>
        <p:blipFill>
          <a:blip r:embed="rId3"/>
          <a:stretch/>
        </p:blipFill>
        <p:spPr>
          <a:xfrm>
            <a:off x="6588000" y="3496320"/>
            <a:ext cx="1787040" cy="2660400"/>
          </a:xfrm>
          <a:prstGeom prst="rect">
            <a:avLst/>
          </a:prstGeom>
          <a:ln>
            <a:noFill/>
          </a:ln>
        </p:spPr>
      </p:pic>
      <p:pic>
        <p:nvPicPr>
          <p:cNvPr id="384" name="Shape 1164" descr=""/>
          <p:cNvPicPr/>
          <p:nvPr/>
        </p:nvPicPr>
        <p:blipFill>
          <a:blip r:embed="rId4"/>
          <a:stretch/>
        </p:blipFill>
        <p:spPr>
          <a:xfrm>
            <a:off x="4125960" y="3197880"/>
            <a:ext cx="1723680" cy="2540520"/>
          </a:xfrm>
          <a:prstGeom prst="rect">
            <a:avLst/>
          </a:prstGeom>
          <a:ln>
            <a:noFill/>
          </a:ln>
        </p:spPr>
      </p:pic>
      <p:sp>
        <p:nvSpPr>
          <p:cNvPr id="385" name="CustomShape 3"/>
          <p:cNvSpPr/>
          <p:nvPr/>
        </p:nvSpPr>
        <p:spPr>
          <a:xfrm>
            <a:off x="322560" y="6379920"/>
            <a:ext cx="359640" cy="35964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80">
            <a:solidFill>
              <a:srgbClr val="256c8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lang="uk-UA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&gt;</a:t>
            </a:r>
            <a:endParaRPr/>
          </a:p>
        </p:txBody>
      </p:sp>
    </p:spTree>
  </p:cSld>
  <p:timing>
    <p:tnLst>
      <p:par>
        <p:cTn id="203" dur="indefinite" restart="never" nodeType="tmRoot">
          <p:childTnLst>
            <p:seq>
              <p:cTn id="20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lang="uk-UA" sz="3200" spc="-1" strike="noStrike">
                <a:solidFill>
                  <a:srgbClr val="373545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Навіщо це потрібно?</a:t>
            </a:r>
            <a:endParaRPr/>
          </a:p>
        </p:txBody>
      </p:sp>
      <p:sp>
        <p:nvSpPr>
          <p:cNvPr id="266" name="TextShape 2"/>
          <p:cNvSpPr txBox="1"/>
          <p:nvPr/>
        </p:nvSpPr>
        <p:spPr>
          <a:xfrm>
            <a:off x="457200" y="1219320"/>
            <a:ext cx="8229240" cy="49374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74320" indent="-273960">
              <a:lnSpc>
                <a:spcPct val="100000"/>
              </a:lnSpc>
              <a:buClr>
                <a:srgbClr val="3494ba"/>
              </a:buClr>
              <a:buSzPct val="76000"/>
              <a:buFont typeface="Noto Sans Symbols"/>
              <a:buChar char="▶"/>
            </a:pPr>
            <a:r>
              <a:rPr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Збереження життя та здоров’я</a:t>
            </a:r>
            <a:endParaRPr/>
          </a:p>
          <a:p>
            <a:pPr marL="274320" indent="-273960">
              <a:lnSpc>
                <a:spcPct val="100000"/>
              </a:lnSpc>
            </a:pPr>
            <a:endParaRPr/>
          </a:p>
          <a:p>
            <a:pPr marL="274320" indent="-273960">
              <a:lnSpc>
                <a:spcPct val="100000"/>
              </a:lnSpc>
            </a:pPr>
            <a:endParaRPr/>
          </a:p>
          <a:p>
            <a:pPr marL="274320" indent="-273960">
              <a:lnSpc>
                <a:spcPct val="100000"/>
              </a:lnSpc>
            </a:pPr>
            <a:endParaRPr/>
          </a:p>
          <a:p>
            <a:pPr marL="274320" indent="-273960">
              <a:lnSpc>
                <a:spcPct val="100000"/>
              </a:lnSpc>
              <a:buClr>
                <a:srgbClr val="3494ba"/>
              </a:buClr>
              <a:buSzPct val="76000"/>
              <a:buFont typeface="Noto Sans Symbols"/>
              <a:buChar char="▶"/>
            </a:pPr>
            <a:r>
              <a:rPr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Збереження техніки</a:t>
            </a:r>
            <a:endParaRPr/>
          </a:p>
        </p:txBody>
      </p:sp>
      <p:pic>
        <p:nvPicPr>
          <p:cNvPr id="267" name="Shape 955" descr=""/>
          <p:cNvPicPr/>
          <p:nvPr/>
        </p:nvPicPr>
        <p:blipFill>
          <a:blip r:embed="rId1"/>
          <a:stretch/>
        </p:blipFill>
        <p:spPr>
          <a:xfrm>
            <a:off x="3743640" y="2045880"/>
            <a:ext cx="2160360" cy="1669680"/>
          </a:xfrm>
          <a:prstGeom prst="rect">
            <a:avLst/>
          </a:prstGeom>
          <a:ln>
            <a:noFill/>
          </a:ln>
        </p:spPr>
      </p:pic>
      <p:pic>
        <p:nvPicPr>
          <p:cNvPr id="268" name="Shape 956" descr=""/>
          <p:cNvPicPr/>
          <p:nvPr/>
        </p:nvPicPr>
        <p:blipFill>
          <a:blip r:embed="rId2"/>
          <a:stretch/>
        </p:blipFill>
        <p:spPr>
          <a:xfrm>
            <a:off x="1969200" y="1854360"/>
            <a:ext cx="1069200" cy="1356120"/>
          </a:xfrm>
          <a:prstGeom prst="rect">
            <a:avLst/>
          </a:prstGeom>
          <a:ln>
            <a:noFill/>
          </a:ln>
        </p:spPr>
      </p:pic>
      <p:pic>
        <p:nvPicPr>
          <p:cNvPr id="269" name="Shape 958" descr=""/>
          <p:cNvPicPr/>
          <p:nvPr/>
        </p:nvPicPr>
        <p:blipFill>
          <a:blip r:embed="rId3"/>
          <a:stretch/>
        </p:blipFill>
        <p:spPr>
          <a:xfrm>
            <a:off x="3959640" y="4113360"/>
            <a:ext cx="2745000" cy="1852920"/>
          </a:xfrm>
          <a:prstGeom prst="rect">
            <a:avLst/>
          </a:prstGeom>
          <a:ln>
            <a:noFill/>
          </a:ln>
        </p:spPr>
      </p:pic>
      <p:sp>
        <p:nvSpPr>
          <p:cNvPr id="270" name="CustomShape 3"/>
          <p:cNvSpPr/>
          <p:nvPr/>
        </p:nvSpPr>
        <p:spPr>
          <a:xfrm rot="16894200">
            <a:off x="5853240" y="5129640"/>
            <a:ext cx="955800" cy="994320"/>
          </a:xfrm>
          <a:prstGeom prst="plus">
            <a:avLst>
              <a:gd name="adj" fmla="val 41759"/>
            </a:avLst>
          </a:prstGeom>
          <a:solidFill>
            <a:srgbClr val="ff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71" name="Shape 960" descr=""/>
          <p:cNvPicPr/>
          <p:nvPr/>
        </p:nvPicPr>
        <p:blipFill>
          <a:blip r:embed="rId4"/>
          <a:stretch/>
        </p:blipFill>
        <p:spPr>
          <a:xfrm>
            <a:off x="6282000" y="821880"/>
            <a:ext cx="2599920" cy="2388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dur="indefinite" nodeType="mainSeq">
                <p:childTnLst>
                  <p:par>
                    <p:cTn id="7" fill="hold">
                      <p:stCondLst>
                        <p:cond delay="0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" dur="1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" dur="1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" dur="1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lang="uk-UA" sz="3200" spc="-1" strike="noStrike">
                <a:solidFill>
                  <a:srgbClr val="373545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Небезпеки в комп’ютерному класі</a:t>
            </a:r>
            <a:endParaRPr/>
          </a:p>
        </p:txBody>
      </p:sp>
      <p:sp>
        <p:nvSpPr>
          <p:cNvPr id="273" name="TextShape 2"/>
          <p:cNvSpPr txBox="1"/>
          <p:nvPr/>
        </p:nvSpPr>
        <p:spPr>
          <a:xfrm>
            <a:off x="457200" y="1219320"/>
            <a:ext cx="8229240" cy="49374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74320" indent="-273960">
              <a:lnSpc>
                <a:spcPct val="100000"/>
              </a:lnSpc>
              <a:buClr>
                <a:srgbClr val="3494ba"/>
              </a:buClr>
              <a:buSzPct val="76000"/>
              <a:buFont typeface="Noto Sans Symbols"/>
              <a:buChar char="▶"/>
            </a:pPr>
            <a:r>
              <a:rPr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Електричний струм</a:t>
            </a:r>
            <a:endParaRPr/>
          </a:p>
          <a:p>
            <a:pPr marL="274320" indent="-273960">
              <a:lnSpc>
                <a:spcPct val="100000"/>
              </a:lnSpc>
            </a:pPr>
            <a:endParaRPr/>
          </a:p>
          <a:p>
            <a:pPr marL="274320" indent="-273960">
              <a:lnSpc>
                <a:spcPct val="100000"/>
              </a:lnSpc>
            </a:pPr>
            <a:endParaRPr/>
          </a:p>
          <a:p>
            <a:pPr marL="274320" indent="-273960">
              <a:lnSpc>
                <a:spcPct val="100000"/>
              </a:lnSpc>
            </a:pPr>
            <a:endParaRPr/>
          </a:p>
          <a:p>
            <a:pPr marL="274320" indent="-273960">
              <a:lnSpc>
                <a:spcPct val="100000"/>
              </a:lnSpc>
              <a:buClr>
                <a:srgbClr val="3494ba"/>
              </a:buClr>
              <a:buSzPct val="76000"/>
              <a:buFont typeface="Noto Sans Symbols"/>
              <a:buChar char="▶"/>
            </a:pPr>
            <a:r>
              <a:rPr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Випромінювання</a:t>
            </a:r>
            <a:endParaRPr/>
          </a:p>
        </p:txBody>
      </p:sp>
      <p:pic>
        <p:nvPicPr>
          <p:cNvPr id="274" name="Shape 968" descr=""/>
          <p:cNvPicPr/>
          <p:nvPr/>
        </p:nvPicPr>
        <p:blipFill>
          <a:blip r:embed="rId1"/>
          <a:stretch/>
        </p:blipFill>
        <p:spPr>
          <a:xfrm>
            <a:off x="2340000" y="1938600"/>
            <a:ext cx="1073160" cy="1684080"/>
          </a:xfrm>
          <a:prstGeom prst="rect">
            <a:avLst/>
          </a:prstGeom>
          <a:ln>
            <a:noFill/>
          </a:ln>
        </p:spPr>
      </p:pic>
      <p:sp>
        <p:nvSpPr>
          <p:cNvPr id="275" name="CustomShape 3"/>
          <p:cNvSpPr/>
          <p:nvPr/>
        </p:nvSpPr>
        <p:spPr>
          <a:xfrm rot="18114000">
            <a:off x="2432160" y="2257920"/>
            <a:ext cx="600120" cy="563400"/>
          </a:xfrm>
          <a:prstGeom prst="plus">
            <a:avLst>
              <a:gd name="adj" fmla="val 41759"/>
            </a:avLst>
          </a:prstGeom>
          <a:solidFill>
            <a:srgbClr val="ff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76" name="Shape 970" descr=""/>
          <p:cNvPicPr/>
          <p:nvPr/>
        </p:nvPicPr>
        <p:blipFill>
          <a:blip r:embed="rId2"/>
          <a:stretch/>
        </p:blipFill>
        <p:spPr>
          <a:xfrm>
            <a:off x="1230480" y="2304360"/>
            <a:ext cx="952200" cy="952200"/>
          </a:xfrm>
          <a:prstGeom prst="rect">
            <a:avLst/>
          </a:prstGeom>
          <a:ln>
            <a:noFill/>
          </a:ln>
        </p:spPr>
      </p:pic>
      <p:pic>
        <p:nvPicPr>
          <p:cNvPr id="277" name="Shape 971" descr=""/>
          <p:cNvPicPr/>
          <p:nvPr/>
        </p:nvPicPr>
        <p:blipFill>
          <a:blip r:embed="rId3"/>
          <a:stretch/>
        </p:blipFill>
        <p:spPr>
          <a:xfrm>
            <a:off x="6564960" y="1718280"/>
            <a:ext cx="1499760" cy="1999800"/>
          </a:xfrm>
          <a:prstGeom prst="rect">
            <a:avLst/>
          </a:prstGeom>
          <a:ln>
            <a:noFill/>
          </a:ln>
        </p:spPr>
      </p:pic>
      <p:pic>
        <p:nvPicPr>
          <p:cNvPr id="278" name="Shape 973" descr=""/>
          <p:cNvPicPr/>
          <p:nvPr/>
        </p:nvPicPr>
        <p:blipFill>
          <a:blip r:embed="rId4"/>
          <a:stretch/>
        </p:blipFill>
        <p:spPr>
          <a:xfrm>
            <a:off x="7974000" y="1770480"/>
            <a:ext cx="922680" cy="515160"/>
          </a:xfrm>
          <a:prstGeom prst="rect">
            <a:avLst/>
          </a:prstGeom>
          <a:ln>
            <a:noFill/>
          </a:ln>
        </p:spPr>
      </p:pic>
      <p:sp>
        <p:nvSpPr>
          <p:cNvPr id="279" name="CustomShape 4"/>
          <p:cNvSpPr/>
          <p:nvPr/>
        </p:nvSpPr>
        <p:spPr>
          <a:xfrm rot="18112200">
            <a:off x="7938720" y="1877040"/>
            <a:ext cx="537120" cy="500400"/>
          </a:xfrm>
          <a:prstGeom prst="plus">
            <a:avLst>
              <a:gd name="adj" fmla="val 41759"/>
            </a:avLst>
          </a:prstGeom>
          <a:solidFill>
            <a:srgbClr val="ff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80" name="Shape 976" descr=""/>
          <p:cNvPicPr/>
          <p:nvPr/>
        </p:nvPicPr>
        <p:blipFill>
          <a:blip r:embed="rId5"/>
          <a:stretch/>
        </p:blipFill>
        <p:spPr>
          <a:xfrm rot="6244200">
            <a:off x="5794920" y="2072520"/>
            <a:ext cx="1070640" cy="1058040"/>
          </a:xfrm>
          <a:prstGeom prst="rect">
            <a:avLst/>
          </a:prstGeom>
          <a:ln>
            <a:noFill/>
          </a:ln>
        </p:spPr>
      </p:pic>
      <p:sp>
        <p:nvSpPr>
          <p:cNvPr id="281" name="CustomShape 5"/>
          <p:cNvSpPr/>
          <p:nvPr/>
        </p:nvSpPr>
        <p:spPr>
          <a:xfrm rot="18115200">
            <a:off x="5958360" y="2246400"/>
            <a:ext cx="708120" cy="662400"/>
          </a:xfrm>
          <a:prstGeom prst="plus">
            <a:avLst>
              <a:gd name="adj" fmla="val 41759"/>
            </a:avLst>
          </a:prstGeom>
          <a:solidFill>
            <a:srgbClr val="ff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82" name="Shape 979" descr=""/>
          <p:cNvPicPr/>
          <p:nvPr/>
        </p:nvPicPr>
        <p:blipFill>
          <a:blip r:embed="rId6"/>
          <a:stretch/>
        </p:blipFill>
        <p:spPr>
          <a:xfrm>
            <a:off x="3801960" y="2188440"/>
            <a:ext cx="1883160" cy="1410840"/>
          </a:xfrm>
          <a:prstGeom prst="rect">
            <a:avLst/>
          </a:prstGeom>
          <a:ln>
            <a:noFill/>
          </a:ln>
        </p:spPr>
      </p:pic>
      <p:sp>
        <p:nvSpPr>
          <p:cNvPr id="283" name="CustomShape 6"/>
          <p:cNvSpPr/>
          <p:nvPr/>
        </p:nvSpPr>
        <p:spPr>
          <a:xfrm rot="18115200">
            <a:off x="5070600" y="2556720"/>
            <a:ext cx="536400" cy="499680"/>
          </a:xfrm>
          <a:prstGeom prst="plus">
            <a:avLst>
              <a:gd name="adj" fmla="val 41759"/>
            </a:avLst>
          </a:prstGeom>
          <a:solidFill>
            <a:srgbClr val="ff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84" name="Shape 981" descr=""/>
          <p:cNvPicPr/>
          <p:nvPr/>
        </p:nvPicPr>
        <p:blipFill>
          <a:blip r:embed="rId7"/>
          <a:stretch/>
        </p:blipFill>
        <p:spPr>
          <a:xfrm>
            <a:off x="6265800" y="4384800"/>
            <a:ext cx="1491840" cy="1782360"/>
          </a:xfrm>
          <a:prstGeom prst="rect">
            <a:avLst/>
          </a:prstGeom>
          <a:ln>
            <a:noFill/>
          </a:ln>
        </p:spPr>
      </p:pic>
      <p:pic>
        <p:nvPicPr>
          <p:cNvPr id="285" name="Shape 982" descr=""/>
          <p:cNvPicPr/>
          <p:nvPr/>
        </p:nvPicPr>
        <p:blipFill>
          <a:blip r:embed="rId8"/>
          <a:stretch/>
        </p:blipFill>
        <p:spPr>
          <a:xfrm>
            <a:off x="2411280" y="4592880"/>
            <a:ext cx="1825200" cy="1566360"/>
          </a:xfrm>
          <a:prstGeom prst="rect">
            <a:avLst/>
          </a:prstGeom>
          <a:ln>
            <a:noFill/>
          </a:ln>
        </p:spPr>
      </p:pic>
      <p:sp>
        <p:nvSpPr>
          <p:cNvPr id="286" name="CustomShape 7"/>
          <p:cNvSpPr/>
          <p:nvPr/>
        </p:nvSpPr>
        <p:spPr>
          <a:xfrm>
            <a:off x="4562640" y="4599360"/>
            <a:ext cx="1521360" cy="1491840"/>
          </a:xfrm>
          <a:custGeom>
            <a:avLst/>
            <a:gdLst/>
            <a:ahLst/>
            <a:rect l="l" t="t" r="r" b="b"/>
            <a:pathLst>
              <a:path w="120000" h="120000">
                <a:moveTo>
                  <a:pt x="0" y="0"/>
                </a:moveTo>
                <a:lnTo>
                  <a:pt x="0" y="120000"/>
                </a:lnTo>
                <a:lnTo>
                  <a:pt x="120000" y="120000"/>
                </a:lnTo>
              </a:path>
            </a:pathLst>
          </a:custGeom>
          <a:noFill/>
          <a:ln w="12600">
            <a:solidFill>
              <a:schemeClr val="dk1"/>
            </a:solidFill>
            <a:round/>
            <a:headEnd len="lg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287" name="CustomShape 8"/>
          <p:cNvSpPr/>
          <p:nvPr/>
        </p:nvSpPr>
        <p:spPr>
          <a:xfrm>
            <a:off x="4767480" y="4975920"/>
            <a:ext cx="287280" cy="1105560"/>
          </a:xfrm>
          <a:prstGeom prst="rect">
            <a:avLst/>
          </a:prstGeom>
          <a:solidFill>
            <a:srgbClr val="ff0000"/>
          </a:solidFill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88" name="CustomShape 9"/>
          <p:cNvSpPr/>
          <p:nvPr/>
        </p:nvSpPr>
        <p:spPr>
          <a:xfrm>
            <a:off x="5433120" y="5967720"/>
            <a:ext cx="287280" cy="11412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9" name="CustomShape 10"/>
          <p:cNvSpPr/>
          <p:nvPr/>
        </p:nvSpPr>
        <p:spPr>
          <a:xfrm>
            <a:off x="4314960" y="5285880"/>
            <a:ext cx="414360" cy="307800"/>
          </a:xfrm>
          <a:prstGeom prst="notchedRightArrow">
            <a:avLst>
              <a:gd name="adj1" fmla="val 50000"/>
              <a:gd name="adj2" fmla="val 33634"/>
            </a:avLst>
          </a:prstGeom>
          <a:solidFill>
            <a:schemeClr val="l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0" name="CustomShape 11"/>
          <p:cNvSpPr/>
          <p:nvPr/>
        </p:nvSpPr>
        <p:spPr>
          <a:xfrm rot="9476400">
            <a:off x="5865480" y="5668920"/>
            <a:ext cx="414360" cy="307800"/>
          </a:xfrm>
          <a:prstGeom prst="notchedRightArrow">
            <a:avLst>
              <a:gd name="adj1" fmla="val 50000"/>
              <a:gd name="adj2" fmla="val 33634"/>
            </a:avLst>
          </a:prstGeom>
          <a:solidFill>
            <a:schemeClr val="l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91" name="Shape 989" descr=""/>
          <p:cNvPicPr/>
          <p:nvPr/>
        </p:nvPicPr>
        <p:blipFill>
          <a:blip r:embed="rId9"/>
          <a:stretch/>
        </p:blipFill>
        <p:spPr>
          <a:xfrm>
            <a:off x="1230480" y="4780080"/>
            <a:ext cx="952200" cy="952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8" dur="indefinite" restart="never" nodeType="tmRoot">
          <p:childTnLst>
            <p:seq>
              <p:cTn id="19" dur="indefinite" nodeType="mainSeq"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7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0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3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6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9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2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5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8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lang="uk-UA" sz="3200" spc="-1" strike="noStrike">
                <a:solidFill>
                  <a:srgbClr val="373545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Небезпеки в комп’ютерному класі</a:t>
            </a:r>
            <a:endParaRPr/>
          </a:p>
        </p:txBody>
      </p:sp>
      <p:sp>
        <p:nvSpPr>
          <p:cNvPr id="293" name="TextShape 2"/>
          <p:cNvSpPr txBox="1"/>
          <p:nvPr/>
        </p:nvSpPr>
        <p:spPr>
          <a:xfrm>
            <a:off x="457200" y="1219320"/>
            <a:ext cx="8229240" cy="49374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74320" indent="-273960">
              <a:lnSpc>
                <a:spcPct val="100000"/>
              </a:lnSpc>
              <a:buClr>
                <a:srgbClr val="3494ba"/>
              </a:buClr>
              <a:buSzPct val="76000"/>
              <a:buFont typeface="Noto Sans Symbols"/>
              <a:buChar char="▶"/>
            </a:pPr>
            <a:r>
              <a:rPr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Травми</a:t>
            </a:r>
            <a:endParaRPr/>
          </a:p>
          <a:p>
            <a:pPr marL="274320" indent="-273960">
              <a:lnSpc>
                <a:spcPct val="100000"/>
              </a:lnSpc>
            </a:pPr>
            <a:endParaRPr/>
          </a:p>
        </p:txBody>
      </p:sp>
      <p:sp>
        <p:nvSpPr>
          <p:cNvPr id="294" name="CustomShape 3"/>
          <p:cNvSpPr/>
          <p:nvPr/>
        </p:nvSpPr>
        <p:spPr>
          <a:xfrm>
            <a:off x="168120" y="-18252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5" name="CustomShape 4"/>
          <p:cNvSpPr/>
          <p:nvPr/>
        </p:nvSpPr>
        <p:spPr>
          <a:xfrm>
            <a:off x="168120" y="-18252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96" name="Shape 998" descr=""/>
          <p:cNvPicPr/>
          <p:nvPr/>
        </p:nvPicPr>
        <p:blipFill>
          <a:blip r:embed="rId1"/>
          <a:stretch/>
        </p:blipFill>
        <p:spPr>
          <a:xfrm>
            <a:off x="684360" y="4149720"/>
            <a:ext cx="2158560" cy="1991880"/>
          </a:xfrm>
          <a:prstGeom prst="rect">
            <a:avLst/>
          </a:prstGeom>
          <a:ln>
            <a:noFill/>
          </a:ln>
        </p:spPr>
      </p:pic>
      <p:pic>
        <p:nvPicPr>
          <p:cNvPr id="297" name="Shape 999" descr=""/>
          <p:cNvPicPr/>
          <p:nvPr/>
        </p:nvPicPr>
        <p:blipFill>
          <a:blip r:embed="rId2"/>
          <a:stretch/>
        </p:blipFill>
        <p:spPr>
          <a:xfrm>
            <a:off x="5303160" y="2089800"/>
            <a:ext cx="2590560" cy="1923840"/>
          </a:xfrm>
          <a:prstGeom prst="rect">
            <a:avLst/>
          </a:prstGeom>
          <a:ln>
            <a:noFill/>
          </a:ln>
        </p:spPr>
      </p:pic>
      <p:pic>
        <p:nvPicPr>
          <p:cNvPr id="298" name="Shape 1000" descr=""/>
          <p:cNvPicPr/>
          <p:nvPr/>
        </p:nvPicPr>
        <p:blipFill>
          <a:blip r:embed="rId3"/>
          <a:stretch/>
        </p:blipFill>
        <p:spPr>
          <a:xfrm>
            <a:off x="3780000" y="4149720"/>
            <a:ext cx="1936440" cy="2222280"/>
          </a:xfrm>
          <a:prstGeom prst="rect">
            <a:avLst/>
          </a:prstGeom>
          <a:ln>
            <a:noFill/>
          </a:ln>
        </p:spPr>
      </p:pic>
      <p:pic>
        <p:nvPicPr>
          <p:cNvPr id="299" name="Shape 1001" descr=""/>
          <p:cNvPicPr/>
          <p:nvPr/>
        </p:nvPicPr>
        <p:blipFill>
          <a:blip r:embed="rId4"/>
          <a:stretch/>
        </p:blipFill>
        <p:spPr>
          <a:xfrm>
            <a:off x="6300720" y="4221000"/>
            <a:ext cx="2477880" cy="2250720"/>
          </a:xfrm>
          <a:prstGeom prst="rect">
            <a:avLst/>
          </a:prstGeom>
          <a:ln>
            <a:noFill/>
          </a:ln>
        </p:spPr>
      </p:pic>
      <p:pic>
        <p:nvPicPr>
          <p:cNvPr id="300" name="Shape 1002" descr=""/>
          <p:cNvPicPr/>
          <p:nvPr/>
        </p:nvPicPr>
        <p:blipFill>
          <a:blip r:embed="rId5"/>
          <a:stretch/>
        </p:blipFill>
        <p:spPr>
          <a:xfrm>
            <a:off x="2316240" y="2089800"/>
            <a:ext cx="2431800" cy="2026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9" dur="indefinite" restart="never" nodeType="tmRoot">
          <p:childTnLst>
            <p:seq>
              <p:cTn id="50" dur="indefinite" nodeType="mainSeq"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5" dur="1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8" dur="1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1" dur="1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4" dur="1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7" dur="1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lang="uk-UA" sz="3200" spc="-1" strike="noStrike">
                <a:solidFill>
                  <a:srgbClr val="373545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Перед початком роботи</a:t>
            </a:r>
            <a:endParaRPr/>
          </a:p>
        </p:txBody>
      </p:sp>
      <p:sp>
        <p:nvSpPr>
          <p:cNvPr id="302" name="TextShape 2"/>
          <p:cNvSpPr txBox="1"/>
          <p:nvPr/>
        </p:nvSpPr>
        <p:spPr>
          <a:xfrm>
            <a:off x="457200" y="1219320"/>
            <a:ext cx="8229240" cy="49374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74320" indent="-273960">
              <a:lnSpc>
                <a:spcPct val="100000"/>
              </a:lnSpc>
              <a:buClr>
                <a:srgbClr val="3494ba"/>
              </a:buClr>
              <a:buSzPct val="76000"/>
              <a:buFont typeface="Noto Sans Symbols"/>
              <a:buChar char="▶"/>
            </a:pPr>
            <a:r>
              <a:rPr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У кабінет інформатики заходити лише з дозволу вчителя, спокійно, не штовхаючись, не бігати</a:t>
            </a:r>
            <a:endParaRPr/>
          </a:p>
          <a:p>
            <a:pPr marL="274320" indent="-273960">
              <a:lnSpc>
                <a:spcPct val="100000"/>
              </a:lnSpc>
              <a:buClr>
                <a:srgbClr val="3494ba"/>
              </a:buClr>
              <a:buSzPct val="76000"/>
              <a:buFont typeface="Noto Sans Symbols"/>
              <a:buChar char="▶"/>
            </a:pPr>
            <a:r>
              <a:rPr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У кабінеті не можна їсти та пити</a:t>
            </a:r>
            <a:endParaRPr/>
          </a:p>
          <a:p>
            <a:pPr marL="274320" indent="-273960">
              <a:lnSpc>
                <a:spcPct val="100000"/>
              </a:lnSpc>
              <a:buClr>
                <a:srgbClr val="3494ba"/>
              </a:buClr>
              <a:buSzPct val="76000"/>
              <a:buFont typeface="Noto Sans Symbols"/>
              <a:buChar char="▶"/>
            </a:pPr>
            <a:r>
              <a:rPr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Всі речі залишаються за партами, до комп’ютера беремо лише зошит та ручку</a:t>
            </a:r>
            <a:endParaRPr/>
          </a:p>
          <a:p>
            <a:pPr marL="274320" indent="-273960">
              <a:lnSpc>
                <a:spcPct val="100000"/>
              </a:lnSpc>
              <a:buClr>
                <a:srgbClr val="3494ba"/>
              </a:buClr>
              <a:buSzPct val="76000"/>
              <a:buFont typeface="Noto Sans Symbols"/>
              <a:buChar char="▶"/>
            </a:pPr>
            <a:r>
              <a:rPr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Комп’ютери без дозволу не включати та не виключати</a:t>
            </a:r>
            <a:endParaRPr/>
          </a:p>
        </p:txBody>
      </p:sp>
      <p:pic>
        <p:nvPicPr>
          <p:cNvPr id="303" name="Shape 1009" descr=""/>
          <p:cNvPicPr/>
          <p:nvPr/>
        </p:nvPicPr>
        <p:blipFill>
          <a:blip r:embed="rId1"/>
          <a:stretch/>
        </p:blipFill>
        <p:spPr>
          <a:xfrm>
            <a:off x="2962440" y="4508640"/>
            <a:ext cx="1584000" cy="1899720"/>
          </a:xfrm>
          <a:prstGeom prst="rect">
            <a:avLst/>
          </a:prstGeom>
          <a:ln>
            <a:noFill/>
          </a:ln>
        </p:spPr>
      </p:pic>
      <p:pic>
        <p:nvPicPr>
          <p:cNvPr id="304" name="Shape 1010" descr=""/>
          <p:cNvPicPr/>
          <p:nvPr/>
        </p:nvPicPr>
        <p:blipFill>
          <a:blip r:embed="rId2"/>
          <a:stretch/>
        </p:blipFill>
        <p:spPr>
          <a:xfrm>
            <a:off x="1042920" y="4508640"/>
            <a:ext cx="1469520" cy="1899720"/>
          </a:xfrm>
          <a:prstGeom prst="rect">
            <a:avLst/>
          </a:prstGeom>
          <a:ln>
            <a:noFill/>
          </a:ln>
        </p:spPr>
      </p:pic>
      <p:pic>
        <p:nvPicPr>
          <p:cNvPr id="305" name="Shape 1011" descr=""/>
          <p:cNvPicPr/>
          <p:nvPr/>
        </p:nvPicPr>
        <p:blipFill>
          <a:blip r:embed="rId3"/>
          <a:stretch/>
        </p:blipFill>
        <p:spPr>
          <a:xfrm>
            <a:off x="7308720" y="4508640"/>
            <a:ext cx="1366560" cy="1899720"/>
          </a:xfrm>
          <a:prstGeom prst="rect">
            <a:avLst/>
          </a:prstGeom>
          <a:ln>
            <a:noFill/>
          </a:ln>
        </p:spPr>
      </p:pic>
      <p:pic>
        <p:nvPicPr>
          <p:cNvPr id="306" name="Shape 1012" descr=""/>
          <p:cNvPicPr/>
          <p:nvPr/>
        </p:nvPicPr>
        <p:blipFill>
          <a:blip r:embed="rId4"/>
          <a:stretch/>
        </p:blipFill>
        <p:spPr>
          <a:xfrm>
            <a:off x="4995720" y="4508640"/>
            <a:ext cx="1861920" cy="1899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8" dur="indefinite" restart="never" nodeType="tmRoot">
          <p:childTnLst>
            <p:seq>
              <p:cTn id="69" dur="indefinite" nodeType="mainSeq">
                <p:childTnLst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4" dur="1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9" dur="1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4" dur="1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9" dur="1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lang="uk-UA" sz="3200" spc="-1" strike="noStrike">
                <a:solidFill>
                  <a:srgbClr val="373545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Під час роботи з комп’ютером</a:t>
            </a:r>
            <a:endParaRPr/>
          </a:p>
        </p:txBody>
      </p:sp>
      <p:sp>
        <p:nvSpPr>
          <p:cNvPr id="308" name="TextShape 2"/>
          <p:cNvSpPr txBox="1"/>
          <p:nvPr/>
        </p:nvSpPr>
        <p:spPr>
          <a:xfrm>
            <a:off x="611280" y="1628640"/>
            <a:ext cx="8064000" cy="36414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74320" indent="-273960">
              <a:lnSpc>
                <a:spcPct val="100000"/>
              </a:lnSpc>
              <a:buClr>
                <a:srgbClr val="3494ba"/>
              </a:buClr>
              <a:buSzPct val="76000"/>
              <a:buFont typeface="Noto Sans Symbols"/>
              <a:buChar char="▶"/>
            </a:pPr>
            <a:r>
              <a:rPr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Категорично забороняється торкатись екрану, системного блоку, проводів</a:t>
            </a:r>
            <a:endParaRPr/>
          </a:p>
          <a:p>
            <a:pPr marL="274320" indent="-273960">
              <a:lnSpc>
                <a:spcPct val="100000"/>
              </a:lnSpc>
              <a:buClr>
                <a:srgbClr val="3494ba"/>
              </a:buClr>
              <a:buSzPct val="76000"/>
              <a:buFont typeface="Noto Sans Symbols"/>
              <a:buChar char="▶"/>
            </a:pPr>
            <a:r>
              <a:rPr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Не можна класти речі на клавіатуру та мишку</a:t>
            </a:r>
            <a:endParaRPr/>
          </a:p>
          <a:p>
            <a:pPr marL="274320" indent="-273960">
              <a:lnSpc>
                <a:spcPct val="100000"/>
              </a:lnSpc>
              <a:buClr>
                <a:srgbClr val="3494ba"/>
              </a:buClr>
              <a:buSzPct val="76000"/>
              <a:buFont typeface="Noto Sans Symbols"/>
              <a:buChar char="▶"/>
            </a:pPr>
            <a:r>
              <a:rPr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Відстань до екрану має становити 50-60 см</a:t>
            </a:r>
            <a:endParaRPr/>
          </a:p>
          <a:p>
            <a:pPr marL="274320" indent="-273960">
              <a:lnSpc>
                <a:spcPct val="100000"/>
              </a:lnSpc>
              <a:buClr>
                <a:srgbClr val="3494ba"/>
              </a:buClr>
              <a:buSzPct val="76000"/>
              <a:buFont typeface="Noto Sans Symbols"/>
              <a:buChar char="▶"/>
            </a:pPr>
            <a:r>
              <a:rPr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Кожні 15 хвилин робити вправи для очей</a:t>
            </a:r>
            <a:endParaRPr/>
          </a:p>
        </p:txBody>
      </p:sp>
      <p:pic>
        <p:nvPicPr>
          <p:cNvPr id="309" name="Shape 1019" descr=""/>
          <p:cNvPicPr/>
          <p:nvPr/>
        </p:nvPicPr>
        <p:blipFill>
          <a:blip r:embed="rId1"/>
          <a:stretch/>
        </p:blipFill>
        <p:spPr>
          <a:xfrm>
            <a:off x="2863800" y="4437000"/>
            <a:ext cx="1557000" cy="1715760"/>
          </a:xfrm>
          <a:prstGeom prst="rect">
            <a:avLst/>
          </a:prstGeom>
          <a:ln>
            <a:noFill/>
          </a:ln>
        </p:spPr>
      </p:pic>
      <p:pic>
        <p:nvPicPr>
          <p:cNvPr id="310" name="Shape 1021" descr=""/>
          <p:cNvPicPr/>
          <p:nvPr/>
        </p:nvPicPr>
        <p:blipFill>
          <a:blip r:embed="rId2"/>
          <a:stretch/>
        </p:blipFill>
        <p:spPr>
          <a:xfrm>
            <a:off x="4859280" y="4437000"/>
            <a:ext cx="1579320" cy="1677600"/>
          </a:xfrm>
          <a:prstGeom prst="rect">
            <a:avLst/>
          </a:prstGeom>
          <a:ln>
            <a:noFill/>
          </a:ln>
        </p:spPr>
      </p:pic>
      <p:sp>
        <p:nvSpPr>
          <p:cNvPr id="311" name="CustomShape 3"/>
          <p:cNvSpPr/>
          <p:nvPr/>
        </p:nvSpPr>
        <p:spPr>
          <a:xfrm>
            <a:off x="5032440" y="4521600"/>
            <a:ext cx="86508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1" lang="uk-UA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50см</a:t>
            </a:r>
            <a:endParaRPr/>
          </a:p>
        </p:txBody>
      </p:sp>
      <p:pic>
        <p:nvPicPr>
          <p:cNvPr id="312" name="Shape 1023" descr=""/>
          <p:cNvPicPr/>
          <p:nvPr/>
        </p:nvPicPr>
        <p:blipFill>
          <a:blip r:embed="rId3"/>
          <a:stretch/>
        </p:blipFill>
        <p:spPr>
          <a:xfrm>
            <a:off x="6875640" y="4437000"/>
            <a:ext cx="1717200" cy="1487160"/>
          </a:xfrm>
          <a:prstGeom prst="rect">
            <a:avLst/>
          </a:prstGeom>
          <a:ln>
            <a:noFill/>
          </a:ln>
        </p:spPr>
      </p:pic>
      <p:pic>
        <p:nvPicPr>
          <p:cNvPr id="313" name="Shape 1024" descr=""/>
          <p:cNvPicPr/>
          <p:nvPr/>
        </p:nvPicPr>
        <p:blipFill>
          <a:blip r:embed="rId4"/>
          <a:stretch/>
        </p:blipFill>
        <p:spPr>
          <a:xfrm>
            <a:off x="755640" y="4365720"/>
            <a:ext cx="1512360" cy="1953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0" dur="indefinite" restart="never" nodeType="tmRoot">
          <p:childTnLst>
            <p:seq>
              <p:cTn id="91" dur="indefinite" nodeType="mainSeq">
                <p:childTnLst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6" dur="1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1" dur="1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6" dur="1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1" dur="1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CustomShape 1"/>
          <p:cNvSpPr/>
          <p:nvPr/>
        </p:nvSpPr>
        <p:spPr>
          <a:xfrm>
            <a:off x="376200" y="795240"/>
            <a:ext cx="84643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5" name="CustomShape 2"/>
          <p:cNvSpPr/>
          <p:nvPr/>
        </p:nvSpPr>
        <p:spPr>
          <a:xfrm>
            <a:off x="395280" y="189000"/>
            <a:ext cx="8140320" cy="70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lang="uk-UA" sz="4000" spc="-1" strike="noStrike">
                <a:solidFill>
                  <a:srgbClr val="373545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Правила поведінки</a:t>
            </a:r>
            <a:endParaRPr/>
          </a:p>
        </p:txBody>
      </p:sp>
      <p:sp>
        <p:nvSpPr>
          <p:cNvPr id="316" name="CustomShape 3"/>
          <p:cNvSpPr/>
          <p:nvPr/>
        </p:nvSpPr>
        <p:spPr>
          <a:xfrm>
            <a:off x="395280" y="1052640"/>
            <a:ext cx="8424360" cy="412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1" lang="uk-UA" sz="3200" spc="-1" strike="noStrike">
                <a:solidFill>
                  <a:srgbClr val="ff006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Не дозволено:</a:t>
            </a:r>
            <a:r>
              <a:rPr lang="uk-UA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  <a:p>
            <a:pPr lvl="1" marL="722160" indent="-455400">
              <a:lnSpc>
                <a:spcPct val="85000"/>
              </a:lnSpc>
              <a:buFont typeface="Noto Sans Symbols"/>
              <a:buChar char="▪"/>
            </a:pPr>
            <a:r>
              <a:rPr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заходити в кабінет у верхньому одязі, брудному взутті, з громіздкими предметами</a:t>
            </a:r>
            <a:endParaRPr/>
          </a:p>
          <a:p>
            <a:pPr lvl="1" marL="722160" indent="-455400">
              <a:lnSpc>
                <a:spcPct val="85000"/>
              </a:lnSpc>
              <a:buFont typeface="Noto Sans Symbols"/>
              <a:buChar char="▪"/>
            </a:pPr>
            <a:r>
              <a:rPr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бігати, стрибати в кабінеті</a:t>
            </a:r>
            <a:endParaRPr/>
          </a:p>
          <a:p>
            <a:pPr lvl="1" marL="722160" indent="-455400">
              <a:lnSpc>
                <a:spcPct val="85000"/>
              </a:lnSpc>
              <a:buFont typeface="Noto Sans Symbols"/>
              <a:buChar char="▪"/>
            </a:pPr>
            <a:r>
              <a:rPr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голосно розмовляти, відволікати</a:t>
            </a:r>
            <a:endParaRPr/>
          </a:p>
          <a:p>
            <a:pPr lvl="1" marL="722160" indent="-455400">
              <a:lnSpc>
                <a:spcPct val="85000"/>
              </a:lnSpc>
              <a:buFont typeface="Noto Sans Symbols"/>
              <a:buChar char="▪"/>
            </a:pPr>
            <a:r>
              <a:rPr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користуватись мобільним телефоном</a:t>
            </a:r>
            <a:endParaRPr/>
          </a:p>
          <a:p>
            <a:pPr lvl="1" marL="722160" indent="-455400">
              <a:lnSpc>
                <a:spcPct val="85000"/>
              </a:lnSpc>
              <a:buFont typeface="Noto Sans Symbols"/>
              <a:buChar char="▪"/>
            </a:pPr>
            <a:r>
              <a:rPr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ставити сумки і портфелі на комп’ютерні столи і поряд з ними</a:t>
            </a:r>
            <a:endParaRPr/>
          </a:p>
          <a:p>
            <a:pPr lvl="1" marL="722160" indent="-455400">
              <a:lnSpc>
                <a:spcPct val="85000"/>
              </a:lnSpc>
              <a:buFont typeface="Noto Sans Symbols"/>
              <a:buChar char="▪"/>
            </a:pPr>
            <a:r>
              <a:rPr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самостійно вмикати та вимикати будь-які пристрої</a:t>
            </a:r>
            <a:endParaRPr/>
          </a:p>
        </p:txBody>
      </p:sp>
      <p:pic>
        <p:nvPicPr>
          <p:cNvPr id="317" name="Shape 1033" descr=""/>
          <p:cNvPicPr/>
          <p:nvPr/>
        </p:nvPicPr>
        <p:blipFill>
          <a:blip r:embed="rId1"/>
          <a:stretch/>
        </p:blipFill>
        <p:spPr>
          <a:xfrm>
            <a:off x="617400" y="5157720"/>
            <a:ext cx="1209240" cy="1428480"/>
          </a:xfrm>
          <a:prstGeom prst="rect">
            <a:avLst/>
          </a:prstGeom>
          <a:ln>
            <a:noFill/>
          </a:ln>
        </p:spPr>
      </p:pic>
      <p:pic>
        <p:nvPicPr>
          <p:cNvPr id="318" name="Shape 1034" descr=""/>
          <p:cNvPicPr/>
          <p:nvPr/>
        </p:nvPicPr>
        <p:blipFill>
          <a:blip r:embed="rId2"/>
          <a:stretch/>
        </p:blipFill>
        <p:spPr>
          <a:xfrm>
            <a:off x="2036880" y="5157720"/>
            <a:ext cx="1028520" cy="1428480"/>
          </a:xfrm>
          <a:prstGeom prst="rect">
            <a:avLst/>
          </a:prstGeom>
          <a:ln>
            <a:noFill/>
          </a:ln>
        </p:spPr>
      </p:pic>
      <p:pic>
        <p:nvPicPr>
          <p:cNvPr id="319" name="Shape 1035" descr=""/>
          <p:cNvPicPr/>
          <p:nvPr/>
        </p:nvPicPr>
        <p:blipFill>
          <a:blip r:embed="rId3"/>
          <a:stretch/>
        </p:blipFill>
        <p:spPr>
          <a:xfrm>
            <a:off x="3276720" y="5157720"/>
            <a:ext cx="1428480" cy="1266480"/>
          </a:xfrm>
          <a:prstGeom prst="rect">
            <a:avLst/>
          </a:prstGeom>
          <a:ln>
            <a:noFill/>
          </a:ln>
        </p:spPr>
      </p:pic>
      <p:pic>
        <p:nvPicPr>
          <p:cNvPr id="320" name="Shape 1036" descr=""/>
          <p:cNvPicPr/>
          <p:nvPr/>
        </p:nvPicPr>
        <p:blipFill>
          <a:blip r:embed="rId4"/>
          <a:stretch/>
        </p:blipFill>
        <p:spPr>
          <a:xfrm>
            <a:off x="4915080" y="5157720"/>
            <a:ext cx="1171080" cy="1428480"/>
          </a:xfrm>
          <a:prstGeom prst="rect">
            <a:avLst/>
          </a:prstGeom>
          <a:ln>
            <a:noFill/>
          </a:ln>
        </p:spPr>
      </p:pic>
      <p:pic>
        <p:nvPicPr>
          <p:cNvPr id="321" name="Shape 1037" descr=""/>
          <p:cNvPicPr/>
          <p:nvPr/>
        </p:nvPicPr>
        <p:blipFill>
          <a:blip r:embed="rId5"/>
          <a:stretch/>
        </p:blipFill>
        <p:spPr>
          <a:xfrm>
            <a:off x="6297480" y="5157720"/>
            <a:ext cx="1238040" cy="1428480"/>
          </a:xfrm>
          <a:prstGeom prst="rect">
            <a:avLst/>
          </a:prstGeom>
          <a:ln>
            <a:noFill/>
          </a:ln>
        </p:spPr>
      </p:pic>
      <p:pic>
        <p:nvPicPr>
          <p:cNvPr id="322" name="Shape 1038" descr=""/>
          <p:cNvPicPr/>
          <p:nvPr/>
        </p:nvPicPr>
        <p:blipFill>
          <a:blip r:embed="rId6"/>
          <a:stretch/>
        </p:blipFill>
        <p:spPr>
          <a:xfrm>
            <a:off x="7745400" y="5157720"/>
            <a:ext cx="933120" cy="1428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2" dur="indefinite" restart="never" nodeType="tmRoot">
          <p:childTnLst>
            <p:seq>
              <p:cTn id="113" dur="indefinite" nodeType="mainSeq"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8" dur="1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1" dur="1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4" dur="1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7" dur="1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0" dur="1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3" dur="1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CustomShape 1"/>
          <p:cNvSpPr/>
          <p:nvPr/>
        </p:nvSpPr>
        <p:spPr>
          <a:xfrm>
            <a:off x="376200" y="795240"/>
            <a:ext cx="84643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4" name="CustomShape 2"/>
          <p:cNvSpPr/>
          <p:nvPr/>
        </p:nvSpPr>
        <p:spPr>
          <a:xfrm>
            <a:off x="395280" y="189000"/>
            <a:ext cx="8140320" cy="70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lang="uk-UA" sz="4000" spc="-1" strike="noStrike">
                <a:solidFill>
                  <a:srgbClr val="373545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Не можна</a:t>
            </a:r>
            <a:endParaRPr/>
          </a:p>
        </p:txBody>
      </p:sp>
      <p:sp>
        <p:nvSpPr>
          <p:cNvPr id="325" name="CustomShape 3"/>
          <p:cNvSpPr/>
          <p:nvPr/>
        </p:nvSpPr>
        <p:spPr>
          <a:xfrm>
            <a:off x="539640" y="1484280"/>
            <a:ext cx="8408520" cy="3049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lvl="1" marL="722160" indent="-455400">
              <a:lnSpc>
                <a:spcPct val="85000"/>
              </a:lnSpc>
              <a:buFont typeface="Noto Sans Symbols"/>
              <a:buChar char="▪"/>
            </a:pPr>
            <a:r>
              <a:rPr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працювати при поганому самопочутті</a:t>
            </a:r>
            <a:endParaRPr/>
          </a:p>
          <a:p>
            <a:pPr lvl="1" marL="722160" indent="-455400">
              <a:lnSpc>
                <a:spcPct val="85000"/>
              </a:lnSpc>
              <a:buFont typeface="Noto Sans Symbols"/>
              <a:buChar char="▪"/>
            </a:pPr>
            <a:r>
              <a:rPr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працювати з несправною технікою</a:t>
            </a:r>
            <a:endParaRPr/>
          </a:p>
          <a:p>
            <a:pPr lvl="1" marL="722160" indent="-455400">
              <a:lnSpc>
                <a:spcPct val="85000"/>
              </a:lnSpc>
              <a:buFont typeface="Noto Sans Symbols"/>
              <a:buChar char="▪"/>
            </a:pPr>
            <a:r>
              <a:rPr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підключати та вимикати кабелі</a:t>
            </a:r>
            <a:endParaRPr/>
          </a:p>
          <a:p>
            <a:pPr lvl="1" marL="722160" indent="-455400">
              <a:lnSpc>
                <a:spcPct val="85000"/>
              </a:lnSpc>
              <a:buFont typeface="Noto Sans Symbols"/>
              <a:buChar char="▪"/>
            </a:pPr>
            <a:r>
              <a:rPr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працювати з вологими руками</a:t>
            </a:r>
            <a:endParaRPr/>
          </a:p>
          <a:p>
            <a:pPr lvl="1" marL="722160" indent="-455400">
              <a:lnSpc>
                <a:spcPct val="85000"/>
              </a:lnSpc>
              <a:buFont typeface="Noto Sans Symbols"/>
              <a:buChar char="▪"/>
            </a:pPr>
            <a:r>
              <a:rPr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зрушувати з місця монітор, системний блок</a:t>
            </a:r>
            <a:endParaRPr/>
          </a:p>
          <a:p>
            <a:pPr lvl="1" marL="722160" indent="-455400">
              <a:lnSpc>
                <a:spcPct val="85000"/>
              </a:lnSpc>
              <a:buFont typeface="Noto Sans Symbols"/>
              <a:buChar char="▪"/>
            </a:pPr>
            <a:r>
              <a:rPr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силою натискати кнопки на клавіатурі та мишці</a:t>
            </a:r>
            <a:endParaRPr/>
          </a:p>
          <a:p>
            <a:pPr lvl="1" marL="722160" indent="-455400">
              <a:lnSpc>
                <a:spcPct val="85000"/>
              </a:lnSpc>
              <a:buFont typeface="Noto Sans Symbols"/>
              <a:buChar char="▪"/>
            </a:pPr>
            <a:r>
              <a:rPr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самостійно усувати несправності</a:t>
            </a:r>
            <a:endParaRPr/>
          </a:p>
        </p:txBody>
      </p:sp>
      <p:pic>
        <p:nvPicPr>
          <p:cNvPr id="326" name="Shape 1047" descr=""/>
          <p:cNvPicPr/>
          <p:nvPr/>
        </p:nvPicPr>
        <p:blipFill>
          <a:blip r:embed="rId1"/>
          <a:stretch/>
        </p:blipFill>
        <p:spPr>
          <a:xfrm>
            <a:off x="1920960" y="4797360"/>
            <a:ext cx="1390320" cy="1428480"/>
          </a:xfrm>
          <a:prstGeom prst="rect">
            <a:avLst/>
          </a:prstGeom>
          <a:ln>
            <a:noFill/>
          </a:ln>
        </p:spPr>
      </p:pic>
      <p:pic>
        <p:nvPicPr>
          <p:cNvPr id="327" name="Shape 1048" descr=""/>
          <p:cNvPicPr/>
          <p:nvPr/>
        </p:nvPicPr>
        <p:blipFill>
          <a:blip r:embed="rId2"/>
          <a:stretch/>
        </p:blipFill>
        <p:spPr>
          <a:xfrm>
            <a:off x="3406680" y="4797360"/>
            <a:ext cx="1190160" cy="1428480"/>
          </a:xfrm>
          <a:prstGeom prst="rect">
            <a:avLst/>
          </a:prstGeom>
          <a:ln>
            <a:noFill/>
          </a:ln>
        </p:spPr>
      </p:pic>
      <p:pic>
        <p:nvPicPr>
          <p:cNvPr id="328" name="Shape 1049" descr=""/>
          <p:cNvPicPr/>
          <p:nvPr/>
        </p:nvPicPr>
        <p:blipFill>
          <a:blip r:embed="rId3"/>
          <a:stretch/>
        </p:blipFill>
        <p:spPr>
          <a:xfrm>
            <a:off x="4691160" y="4797360"/>
            <a:ext cx="1361880" cy="1428480"/>
          </a:xfrm>
          <a:prstGeom prst="rect">
            <a:avLst/>
          </a:prstGeom>
          <a:ln>
            <a:noFill/>
          </a:ln>
        </p:spPr>
      </p:pic>
      <p:pic>
        <p:nvPicPr>
          <p:cNvPr id="329" name="Shape 1050" descr=""/>
          <p:cNvPicPr/>
          <p:nvPr/>
        </p:nvPicPr>
        <p:blipFill>
          <a:blip r:embed="rId4"/>
          <a:stretch/>
        </p:blipFill>
        <p:spPr>
          <a:xfrm>
            <a:off x="539640" y="4797360"/>
            <a:ext cx="1285560" cy="1428480"/>
          </a:xfrm>
          <a:prstGeom prst="rect">
            <a:avLst/>
          </a:prstGeom>
          <a:ln>
            <a:noFill/>
          </a:ln>
        </p:spPr>
      </p:pic>
      <p:pic>
        <p:nvPicPr>
          <p:cNvPr id="330" name="Shape 1051" descr=""/>
          <p:cNvPicPr/>
          <p:nvPr/>
        </p:nvPicPr>
        <p:blipFill>
          <a:blip r:embed="rId5"/>
          <a:stretch/>
        </p:blipFill>
        <p:spPr>
          <a:xfrm>
            <a:off x="7596360" y="4797360"/>
            <a:ext cx="1390320" cy="1428480"/>
          </a:xfrm>
          <a:prstGeom prst="rect">
            <a:avLst/>
          </a:prstGeom>
          <a:ln>
            <a:noFill/>
          </a:ln>
        </p:spPr>
      </p:pic>
      <p:pic>
        <p:nvPicPr>
          <p:cNvPr id="331" name="Shape 1052" descr=""/>
          <p:cNvPicPr/>
          <p:nvPr/>
        </p:nvPicPr>
        <p:blipFill>
          <a:blip r:embed="rId6"/>
          <a:stretch/>
        </p:blipFill>
        <p:spPr>
          <a:xfrm>
            <a:off x="6148440" y="4797360"/>
            <a:ext cx="1352160" cy="1428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4" dur="indefinite" restart="never" nodeType="tmRoot">
          <p:childTnLst>
            <p:seq>
              <p:cTn id="135" dur="indefinite" nodeType="mainSeq"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0" dur="1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3" dur="1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6" dur="1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9" dur="1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2" dur="1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5" dur="1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Application>LibreOffice/5.0.3.2$Linux_X86_64 LibreOffice_project/00m0$Build-2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language>uk-UA</dc:language>
  <dcterms:modified xsi:type="dcterms:W3CDTF">2017-09-04T09:00:25Z</dcterms:modified>
  <cp:revision>2</cp:revision>
</cp:coreProperties>
</file>