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8"/>
  </p:notesMasterIdLst>
  <p:handoutMasterIdLst>
    <p:handoutMasterId r:id="rId9"/>
  </p:handoutMasterIdLst>
  <p:sldIdLst>
    <p:sldId id="288" r:id="rId2"/>
    <p:sldId id="289" r:id="rId3"/>
    <p:sldId id="290" r:id="rId4"/>
    <p:sldId id="291" r:id="rId5"/>
    <p:sldId id="292" r:id="rId6"/>
    <p:sldId id="293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0" autoAdjust="0"/>
    <p:restoredTop sz="94600" autoAdjust="0"/>
  </p:normalViewPr>
  <p:slideViewPr>
    <p:cSldViewPr snapToGrid="0">
      <p:cViewPr varScale="1">
        <p:scale>
          <a:sx n="90" d="100"/>
          <a:sy n="90" d="100"/>
        </p:scale>
        <p:origin x="-3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7954779-DDB8-40FF-9768-32D52909D3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234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F0D88E2-5D0D-403C-8825-B922B60C00A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64464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D3F47E-C481-44FF-83D9-48EA0390348F}" type="slidenum">
              <a:rPr lang="de-DE" sz="1200" smtClean="0"/>
              <a:pPr eaLnBrk="1" hangingPunct="1"/>
              <a:t>1</a:t>
            </a:fld>
            <a:endParaRPr lang="de-DE" sz="1200" smtClean="0"/>
          </a:p>
        </p:txBody>
      </p:sp>
      <p:sp>
        <p:nvSpPr>
          <p:cNvPr id="10243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47738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E29B8426-0279-4D76-8903-A769AEFECA91}" type="slidenum">
              <a:rPr lang="en-GB" sz="1300"/>
              <a:pPr algn="r" eaLnBrk="1" hangingPunct="1"/>
              <a:t>1</a:t>
            </a:fld>
            <a:endParaRPr lang="en-GB" sz="1300"/>
          </a:p>
        </p:txBody>
      </p:sp>
      <p:sp>
        <p:nvSpPr>
          <p:cNvPr id="1024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423988" y="1663700"/>
            <a:ext cx="6796087" cy="1081088"/>
          </a:xfrm>
        </p:spPr>
        <p:txBody>
          <a:bodyPr anchor="b"/>
          <a:lstStyle>
            <a:lvl1pPr algn="r">
              <a:lnSpc>
                <a:spcPct val="110000"/>
              </a:lnSpc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111630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4329113" y="2827338"/>
            <a:ext cx="3914775" cy="800100"/>
          </a:xfrm>
        </p:spPr>
        <p:txBody>
          <a:bodyPr tIns="45720" bIns="45720"/>
          <a:lstStyle>
            <a:lvl1pPr marL="0" indent="0" algn="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3180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9919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89725" y="265113"/>
            <a:ext cx="2130425" cy="55372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95275" y="265113"/>
            <a:ext cx="6242050" cy="55372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3563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93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0929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0202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0824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753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6473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3506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67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00038" y="265113"/>
            <a:ext cx="85201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219075" y="6365875"/>
            <a:ext cx="13430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z="1000"/>
              <a:t>Page </a:t>
            </a:r>
            <a:r>
              <a:rPr lang="de-DE" sz="1000">
                <a:sym typeface="Wingdings" pitchFamily="2" charset="2"/>
              </a:rPr>
              <a:t></a:t>
            </a:r>
            <a:r>
              <a:rPr lang="de-DE" sz="1000"/>
              <a:t> </a:t>
            </a:r>
            <a:fld id="{21608F2A-582A-404C-B009-CE768EE494D2}" type="slidenum">
              <a:rPr lang="de-DE" sz="1000"/>
              <a:pPr/>
              <a:t>‹#›</a:t>
            </a:fld>
            <a:endParaRPr lang="de-DE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0"/>
        </a:spcBef>
        <a:spcAft>
          <a:spcPct val="400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0"/>
        </a:spcBef>
        <a:spcAft>
          <a:spcPct val="4000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0"/>
        </a:spcBef>
        <a:spcAft>
          <a:spcPct val="4000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0"/>
        </a:spcBef>
        <a:spcAft>
          <a:spcPct val="4000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0"/>
        </a:spcBef>
        <a:spcAft>
          <a:spcPct val="40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9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uk-UA" sz="4800" smtClean="0"/>
              <a:t>Налаштовуємо Робочий стіл</a:t>
            </a:r>
            <a:endParaRPr lang="uk-UA" sz="4800" noProof="1" smtClean="0"/>
          </a:p>
        </p:txBody>
      </p:sp>
      <p:sp>
        <p:nvSpPr>
          <p:cNvPr id="3075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4052888" y="3709988"/>
            <a:ext cx="3914775" cy="800100"/>
          </a:xfrm>
        </p:spPr>
        <p:txBody>
          <a:bodyPr/>
          <a:lstStyle/>
          <a:p>
            <a:pPr eaLnBrk="1" hangingPunct="1"/>
            <a:r>
              <a:rPr lang="ru-RU" sz="3600" i="1" smtClean="0"/>
              <a:t>Інструкція </a:t>
            </a:r>
            <a:r>
              <a:rPr lang="en-US" sz="3600" i="1" smtClean="0"/>
              <a:t>Windows XP</a:t>
            </a:r>
            <a:endParaRPr lang="en-US" sz="3600" noProof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0" smtClean="0"/>
              <a:t>Робочий стіл у </a:t>
            </a:r>
            <a:r>
              <a:rPr lang="en-US" sz="2400" b="0" smtClean="0"/>
              <a:t>Windows XP</a:t>
            </a:r>
            <a:r>
              <a:rPr lang="uk-UA" sz="2400" b="0" smtClean="0"/>
              <a:t> має свої особливості</a:t>
            </a:r>
            <a:r>
              <a:rPr lang="de-DE" sz="2400" b="0" smtClean="0"/>
              <a:t/>
            </a:r>
            <a:br>
              <a:rPr lang="de-DE" sz="2400" b="0" smtClean="0"/>
            </a:br>
            <a:endParaRPr lang="ru-RU" smtClean="0"/>
          </a:p>
        </p:txBody>
      </p:sp>
      <p:pic>
        <p:nvPicPr>
          <p:cNvPr id="409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1875" y="995363"/>
            <a:ext cx="7261225" cy="5810250"/>
          </a:xfrm>
        </p:spPr>
      </p:pic>
      <p:sp>
        <p:nvSpPr>
          <p:cNvPr id="5" name="Скругленная прямоугольная выноска 4"/>
          <p:cNvSpPr/>
          <p:nvPr/>
        </p:nvSpPr>
        <p:spPr bwMode="auto">
          <a:xfrm>
            <a:off x="1892300" y="5486400"/>
            <a:ext cx="1851025" cy="446088"/>
          </a:xfrm>
          <a:prstGeom prst="wedgeRoundRectCallout">
            <a:avLst>
              <a:gd name="adj1" fmla="val -72325"/>
              <a:gd name="adj2" fmla="val 17678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>
              <a:defRPr/>
            </a:pPr>
            <a:r>
              <a:rPr lang="uk-UA" dirty="0">
                <a:solidFill>
                  <a:schemeClr val="tx1"/>
                </a:solidFill>
              </a:rPr>
              <a:t>Кнопка </a:t>
            </a:r>
            <a:r>
              <a:rPr lang="uk-UA" i="1" dirty="0">
                <a:solidFill>
                  <a:schemeClr val="tx1"/>
                </a:solidFill>
              </a:rPr>
              <a:t>Пуск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 bwMode="auto">
          <a:xfrm>
            <a:off x="2743200" y="1881188"/>
            <a:ext cx="1849438" cy="447675"/>
          </a:xfrm>
          <a:prstGeom prst="wedgeRoundRectCallout">
            <a:avLst>
              <a:gd name="adj1" fmla="val -106233"/>
              <a:gd name="adj2" fmla="val -116071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Значки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5656263" y="2913063"/>
            <a:ext cx="1851025" cy="638175"/>
          </a:xfrm>
          <a:prstGeom prst="wedgeRoundRectCallout">
            <a:avLst>
              <a:gd name="adj1" fmla="val -91290"/>
              <a:gd name="adj2" fmla="val 81548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Тло</a:t>
            </a:r>
          </a:p>
          <a:p>
            <a:pPr algn="ctr">
              <a:defRPr/>
            </a:pPr>
            <a:r>
              <a:rPr lang="uk-UA" dirty="0">
                <a:solidFill>
                  <a:schemeClr val="tx1"/>
                </a:solidFill>
              </a:rPr>
              <a:t> </a:t>
            </a:r>
            <a:r>
              <a:rPr lang="uk-UA" i="1" dirty="0">
                <a:solidFill>
                  <a:schemeClr val="tx1"/>
                </a:solidFill>
              </a:rPr>
              <a:t>Робочого столу</a:t>
            </a:r>
            <a:endParaRPr lang="ru-RU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31788" y="106363"/>
            <a:ext cx="8520112" cy="647700"/>
          </a:xfrm>
        </p:spPr>
        <p:txBody>
          <a:bodyPr/>
          <a:lstStyle/>
          <a:p>
            <a:r>
              <a:rPr lang="uk-UA" smtClean="0"/>
              <a:t>Для налаштування </a:t>
            </a:r>
            <a:r>
              <a:rPr lang="uk-UA" i="1" smtClean="0"/>
              <a:t>Робочого столу </a:t>
            </a:r>
            <a:r>
              <a:rPr lang="uk-UA" smtClean="0"/>
              <a:t>виклич контекстне меню. Обери вказівку Властивості</a:t>
            </a:r>
            <a:endParaRPr lang="ru-RU" smtClean="0"/>
          </a:p>
        </p:txBody>
      </p:sp>
      <p:pic>
        <p:nvPicPr>
          <p:cNvPr id="5123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6288" y="1881188"/>
            <a:ext cx="4643437" cy="4506912"/>
          </a:xfrm>
        </p:spPr>
      </p:pic>
      <p:cxnSp>
        <p:nvCxnSpPr>
          <p:cNvPr id="5124" name="Прямая со стрелкой 5"/>
          <p:cNvCxnSpPr>
            <a:cxnSpLocks noChangeShapeType="1"/>
          </p:cNvCxnSpPr>
          <p:nvPr/>
        </p:nvCxnSpPr>
        <p:spPr bwMode="auto">
          <a:xfrm flipH="1">
            <a:off x="5092700" y="1106488"/>
            <a:ext cx="2116138" cy="487997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9900" y="138113"/>
            <a:ext cx="8520113" cy="647700"/>
          </a:xfrm>
        </p:spPr>
        <p:txBody>
          <a:bodyPr/>
          <a:lstStyle/>
          <a:p>
            <a:r>
              <a:rPr lang="uk-UA" smtClean="0"/>
              <a:t>Обери тему Робочого столу, щоб змінити тло, колір вікна, звуки та заставку</a:t>
            </a:r>
            <a:endParaRPr lang="ru-RU" smtClean="0"/>
          </a:p>
        </p:txBody>
      </p:sp>
      <p:pic>
        <p:nvPicPr>
          <p:cNvPr id="614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49500" y="1509713"/>
            <a:ext cx="4456113" cy="5005387"/>
          </a:xfrm>
        </p:spPr>
      </p:pic>
      <p:cxnSp>
        <p:nvCxnSpPr>
          <p:cNvPr id="6148" name="Прямая со стрелкой 5"/>
          <p:cNvCxnSpPr>
            <a:cxnSpLocks noChangeShapeType="1"/>
          </p:cNvCxnSpPr>
          <p:nvPr/>
        </p:nvCxnSpPr>
        <p:spPr bwMode="auto">
          <a:xfrm>
            <a:off x="1116013" y="1319213"/>
            <a:ext cx="1477962" cy="1849437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У вкладці Робочий стіл обери фоновий малюнок</a:t>
            </a:r>
            <a:endParaRPr lang="ru-RU" smtClean="0"/>
          </a:p>
        </p:txBody>
      </p:sp>
      <p:pic>
        <p:nvPicPr>
          <p:cNvPr id="7171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25575" y="1158875"/>
            <a:ext cx="7281863" cy="5826125"/>
          </a:xfrm>
        </p:spPr>
      </p:pic>
      <p:cxnSp>
        <p:nvCxnSpPr>
          <p:cNvPr id="7172" name="Прямая со стрелкой 5"/>
          <p:cNvCxnSpPr>
            <a:cxnSpLocks noChangeShapeType="1"/>
          </p:cNvCxnSpPr>
          <p:nvPr/>
        </p:nvCxnSpPr>
        <p:spPr bwMode="auto">
          <a:xfrm flipH="1">
            <a:off x="2944813" y="595313"/>
            <a:ext cx="5126037" cy="461486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300038" y="115888"/>
            <a:ext cx="8520112" cy="647700"/>
          </a:xfrm>
        </p:spPr>
        <p:txBody>
          <a:bodyPr/>
          <a:lstStyle/>
          <a:p>
            <a:r>
              <a:rPr lang="uk-UA" smtClean="0"/>
              <a:t>Обери у вкладці Заставка заставку, щоб змінити вигляд Робочого столу у режимі очікування роботи</a:t>
            </a:r>
            <a:endParaRPr lang="ru-RU" smtClean="0"/>
          </a:p>
        </p:txBody>
      </p:sp>
      <p:pic>
        <p:nvPicPr>
          <p:cNvPr id="819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8925" y="1046163"/>
            <a:ext cx="8027988" cy="6421437"/>
          </a:xfrm>
        </p:spPr>
      </p:pic>
      <p:cxnSp>
        <p:nvCxnSpPr>
          <p:cNvPr id="8196" name="Прямая со стрелкой 5"/>
          <p:cNvCxnSpPr>
            <a:cxnSpLocks noChangeShapeType="1"/>
          </p:cNvCxnSpPr>
          <p:nvPr/>
        </p:nvCxnSpPr>
        <p:spPr bwMode="auto">
          <a:xfrm>
            <a:off x="765175" y="1073150"/>
            <a:ext cx="1127125" cy="310515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</Words>
  <Application>Microsoft Office PowerPoint</Application>
  <PresentationFormat>Экран (4:3)</PresentationFormat>
  <Paragraphs>13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Wingdings</vt:lpstr>
      <vt:lpstr>Standarddesign</vt:lpstr>
      <vt:lpstr>Налаштовуємо Робочий стіл</vt:lpstr>
      <vt:lpstr>Робочий стіл у Windows XP має свої особливості </vt:lpstr>
      <vt:lpstr>Для налаштування Робочого столу виклич контекстне меню. Обери вказівку Властивості</vt:lpstr>
      <vt:lpstr>Обери тему Робочого столу, щоб змінити тло, колір вікна, звуки та заставку</vt:lpstr>
      <vt:lpstr>У вкладці Робочий стіл обери фоновий малюнок</vt:lpstr>
      <vt:lpstr>Обери у вкладці Заставка заставку, щоб змінити вигляд Робочого столу у режимі очікування роботи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admin</dc:creator>
  <dc:description>PresentationLoad.com</dc:description>
  <cp:lastModifiedBy>Оля</cp:lastModifiedBy>
  <cp:revision>72</cp:revision>
  <dcterms:created xsi:type="dcterms:W3CDTF">2007-11-27T23:54:21Z</dcterms:created>
  <dcterms:modified xsi:type="dcterms:W3CDTF">2014-09-25T20:41:28Z</dcterms:modified>
</cp:coreProperties>
</file>