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8"/>
  </p:notesMasterIdLst>
  <p:handoutMasterIdLst>
    <p:handoutMasterId r:id="rId9"/>
  </p:handoutMasterIdLst>
  <p:sldIdLst>
    <p:sldId id="287" r:id="rId2"/>
    <p:sldId id="288" r:id="rId3"/>
    <p:sldId id="289" r:id="rId4"/>
    <p:sldId id="290" r:id="rId5"/>
    <p:sldId id="292" r:id="rId6"/>
    <p:sldId id="294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0" autoAdjust="0"/>
    <p:restoredTop sz="94600" autoAdjust="0"/>
  </p:normalViewPr>
  <p:slideViewPr>
    <p:cSldViewPr snapToGrid="0">
      <p:cViewPr>
        <p:scale>
          <a:sx n="90" d="100"/>
          <a:sy n="90" d="100"/>
        </p:scale>
        <p:origin x="-3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4EC9EC42-7BBF-4C34-85E0-F5B3008838E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504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2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D277C92-B33F-42C1-888B-A39D7E2D7A59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808391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5A3CAA6-81A6-4324-8FDC-56F023D3F403}" type="slidenum">
              <a:rPr lang="de-DE" sz="1200" smtClean="0"/>
              <a:pPr eaLnBrk="1" hangingPunct="1"/>
              <a:t>1</a:t>
            </a:fld>
            <a:endParaRPr lang="de-DE" sz="1200" smtClean="0"/>
          </a:p>
        </p:txBody>
      </p:sp>
      <p:sp>
        <p:nvSpPr>
          <p:cNvPr id="10243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 anchor="b"/>
          <a:lstStyle>
            <a:lvl1pPr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FEFEF8CC-9F10-47FC-9E18-118A1929315E}" type="slidenum">
              <a:rPr lang="en-GB" sz="1300"/>
              <a:pPr algn="r" eaLnBrk="1" hangingPunct="1"/>
              <a:t>1</a:t>
            </a:fld>
            <a:endParaRPr lang="en-GB" sz="1300"/>
          </a:p>
        </p:txBody>
      </p:sp>
      <p:sp>
        <p:nvSpPr>
          <p:cNvPr id="1024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3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408113" y="4843463"/>
            <a:ext cx="6484937" cy="1081087"/>
          </a:xfrm>
        </p:spPr>
        <p:txBody>
          <a:bodyPr anchor="b"/>
          <a:lstStyle>
            <a:lvl1pPr>
              <a:lnSpc>
                <a:spcPct val="110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111636" name="Rectangle 12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408113" y="5903913"/>
            <a:ext cx="6480175" cy="800100"/>
          </a:xfrm>
        </p:spPr>
        <p:txBody>
          <a:bodyPr tIns="45720" bIns="45720"/>
          <a:lstStyle>
            <a:lvl1pPr marL="0" indent="0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8071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496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89725" y="411163"/>
            <a:ext cx="2130425" cy="53911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95275" y="411163"/>
            <a:ext cx="6242050" cy="539115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5422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4165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1458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95275" y="1489075"/>
            <a:ext cx="4186238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33913" y="1489075"/>
            <a:ext cx="4186237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4483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656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7820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0268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1097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dirty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5177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489075"/>
            <a:ext cx="8524875" cy="431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10595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365875"/>
            <a:ext cx="2895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noProof="1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00038" y="411163"/>
            <a:ext cx="85201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gray">
          <a:xfrm>
            <a:off x="219075" y="6365875"/>
            <a:ext cx="13430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z="1000"/>
              <a:t>Page </a:t>
            </a:r>
            <a:r>
              <a:rPr lang="de-DE" sz="1000">
                <a:sym typeface="Wingdings" pitchFamily="2" charset="2"/>
              </a:rPr>
              <a:t></a:t>
            </a:r>
            <a:r>
              <a:rPr lang="de-DE" sz="1000"/>
              <a:t> </a:t>
            </a:r>
            <a:fld id="{3254ADD1-4302-498D-A72B-FBDE82365FAF}" type="slidenum">
              <a:rPr lang="de-DE" sz="1000"/>
              <a:pPr/>
              <a:t>‹#›</a:t>
            </a:fld>
            <a:endParaRPr lang="de-DE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spcBef>
          <a:spcPct val="0"/>
        </a:spcBef>
        <a:spcAft>
          <a:spcPct val="400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eaLnBrk="0" fontAlgn="base" hangingPunct="0">
        <a:spcBef>
          <a:spcPct val="0"/>
        </a:spcBef>
        <a:spcAft>
          <a:spcPct val="4000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720725" indent="-274638" algn="l" rtl="0" eaLnBrk="0" fontAlgn="base" hangingPunct="0">
        <a:spcBef>
          <a:spcPct val="0"/>
        </a:spcBef>
        <a:spcAft>
          <a:spcPct val="4000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987425" indent="-265113" algn="l" rtl="0" eaLnBrk="0" fontAlgn="base" hangingPunct="0">
        <a:spcBef>
          <a:spcPct val="0"/>
        </a:spcBef>
        <a:spcAft>
          <a:spcPct val="4000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1254125" indent="-265113" algn="l" rtl="0" eaLnBrk="0" fontAlgn="base" hangingPunct="0">
        <a:spcBef>
          <a:spcPct val="0"/>
        </a:spcBef>
        <a:spcAft>
          <a:spcPct val="4000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17113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0"/>
          <p:cNvSpPr>
            <a:spLocks noGrp="1" noChangeArrowheads="1"/>
          </p:cNvSpPr>
          <p:nvPr>
            <p:ph type="ctrTitle"/>
          </p:nvPr>
        </p:nvSpPr>
        <p:spPr>
          <a:xfrm>
            <a:off x="1131888" y="4429125"/>
            <a:ext cx="7278687" cy="1081088"/>
          </a:xfrm>
        </p:spPr>
        <p:txBody>
          <a:bodyPr/>
          <a:lstStyle/>
          <a:p>
            <a:pPr eaLnBrk="1" hangingPunct="1"/>
            <a:r>
              <a:rPr lang="uk-UA" sz="4000" smtClean="0"/>
              <a:t>Налаштовуємо Робочий стіл</a:t>
            </a:r>
            <a:endParaRPr lang="de-DE" sz="4000" smtClean="0"/>
          </a:p>
        </p:txBody>
      </p:sp>
      <p:sp>
        <p:nvSpPr>
          <p:cNvPr id="3075" name="Rectangle 2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sz="3600" i="1" smtClean="0"/>
              <a:t>Інструкція </a:t>
            </a:r>
            <a:r>
              <a:rPr lang="en-US" sz="3600" i="1" smtClean="0"/>
              <a:t>Windows </a:t>
            </a:r>
            <a:r>
              <a:rPr lang="uk-UA" sz="3600" i="1" smtClean="0"/>
              <a:t>7</a:t>
            </a:r>
            <a:endParaRPr lang="de-DE" sz="3600" smtClean="0"/>
          </a:p>
          <a:p>
            <a:pPr eaLnBrk="1" hangingPunct="1"/>
            <a:endParaRPr lang="de-DE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0" smtClean="0"/>
              <a:t>Робочий стіл у </a:t>
            </a:r>
            <a:r>
              <a:rPr lang="en-US" sz="2800" b="0" smtClean="0"/>
              <a:t>Windows </a:t>
            </a:r>
            <a:r>
              <a:rPr lang="uk-UA" sz="2800" b="0" smtClean="0"/>
              <a:t>7 має свої особливості</a:t>
            </a:r>
            <a:r>
              <a:rPr lang="de-DE" sz="2800" b="0" smtClean="0"/>
              <a:t/>
            </a:r>
            <a:br>
              <a:rPr lang="de-DE" sz="2800" b="0" smtClean="0"/>
            </a:br>
            <a:r>
              <a:rPr lang="uk-UA" smtClean="0"/>
              <a:t> </a:t>
            </a:r>
            <a:endParaRPr lang="ru-RU" smtClean="0"/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00" name="Picture 2" descr="H: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1244600"/>
            <a:ext cx="8983662" cy="561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 bwMode="auto">
          <a:xfrm>
            <a:off x="808038" y="5486400"/>
            <a:ext cx="1849437" cy="446088"/>
          </a:xfrm>
          <a:prstGeom prst="wedgeRoundRectCallout">
            <a:avLst>
              <a:gd name="adj1" fmla="val -72325"/>
              <a:gd name="adj2" fmla="val 17678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/>
          <a:p>
            <a:pPr>
              <a:defRPr/>
            </a:pPr>
            <a:r>
              <a:rPr lang="uk-UA" dirty="0">
                <a:solidFill>
                  <a:schemeClr val="tx1"/>
                </a:solidFill>
              </a:rPr>
              <a:t>Кнопка Пуск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 bwMode="auto">
          <a:xfrm>
            <a:off x="1552575" y="1860550"/>
            <a:ext cx="1849438" cy="446088"/>
          </a:xfrm>
          <a:prstGeom prst="wedgeRoundRectCallout">
            <a:avLst>
              <a:gd name="adj1" fmla="val -106233"/>
              <a:gd name="adj2" fmla="val -11607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Значки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6443663" y="3232150"/>
            <a:ext cx="1849437" cy="638175"/>
          </a:xfrm>
          <a:prstGeom prst="wedgeRoundRectCallout">
            <a:avLst>
              <a:gd name="adj1" fmla="val -91290"/>
              <a:gd name="adj2" fmla="val 81548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Тло</a:t>
            </a:r>
          </a:p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 Робочого столу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268288" y="261938"/>
            <a:ext cx="8520112" cy="647700"/>
          </a:xfrm>
        </p:spPr>
        <p:txBody>
          <a:bodyPr/>
          <a:lstStyle/>
          <a:p>
            <a:pPr algn="ctr"/>
            <a:r>
              <a:rPr lang="uk-UA" smtClean="0"/>
              <a:t>Для налаштування </a:t>
            </a:r>
            <a:r>
              <a:rPr lang="uk-UA" i="1" smtClean="0"/>
              <a:t>Робочого столу </a:t>
            </a:r>
            <a:r>
              <a:rPr lang="uk-UA" smtClean="0"/>
              <a:t>виклич контекстне меню. Обери вказівку </a:t>
            </a:r>
            <a:r>
              <a:rPr lang="uk-UA" i="1" smtClean="0"/>
              <a:t>Персоналізувати</a:t>
            </a:r>
            <a:endParaRPr lang="ru-RU" i="1" smtClean="0"/>
          </a:p>
        </p:txBody>
      </p:sp>
      <p:pic>
        <p:nvPicPr>
          <p:cNvPr id="5123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13063" y="1233488"/>
            <a:ext cx="4021137" cy="5465762"/>
          </a:xfrm>
        </p:spPr>
      </p:pic>
      <p:cxnSp>
        <p:nvCxnSpPr>
          <p:cNvPr id="5124" name="Прямая со стрелкой 5"/>
          <p:cNvCxnSpPr>
            <a:cxnSpLocks noChangeShapeType="1"/>
          </p:cNvCxnSpPr>
          <p:nvPr/>
        </p:nvCxnSpPr>
        <p:spPr bwMode="auto">
          <a:xfrm flipH="1">
            <a:off x="5434013" y="1116013"/>
            <a:ext cx="2327275" cy="5284787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mtClean="0"/>
              <a:t>Обери тему Робочого столу, щоб змінити тло, колір вікна, звуки та заставку</a:t>
            </a:r>
            <a:endParaRPr lang="ru-RU" smtClean="0"/>
          </a:p>
        </p:txBody>
      </p:sp>
      <p:pic>
        <p:nvPicPr>
          <p:cNvPr id="6147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3763" y="1627188"/>
            <a:ext cx="7569200" cy="4752975"/>
          </a:xfrm>
        </p:spPr>
      </p:pic>
      <p:cxnSp>
        <p:nvCxnSpPr>
          <p:cNvPr id="6" name="Прямая со стрелкой 5"/>
          <p:cNvCxnSpPr/>
          <p:nvPr/>
        </p:nvCxnSpPr>
        <p:spPr bwMode="auto">
          <a:xfrm flipH="1">
            <a:off x="3870325" y="1190625"/>
            <a:ext cx="1041400" cy="1914525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Натисни на Колір вікна, щоб змінити колір рамок вікна, меню Пуск і панелі завдань </a:t>
            </a:r>
            <a:endParaRPr lang="ru-RU" smtClean="0"/>
          </a:p>
        </p:txBody>
      </p:sp>
      <p:pic>
        <p:nvPicPr>
          <p:cNvPr id="7171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8950" y="1300163"/>
            <a:ext cx="4994275" cy="3133725"/>
          </a:xfrm>
        </p:spPr>
      </p:pic>
      <p:pic>
        <p:nvPicPr>
          <p:cNvPr id="7172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513" y="3105150"/>
            <a:ext cx="5678487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173" name="Прямая со стрелкой 6"/>
          <p:cNvCxnSpPr>
            <a:cxnSpLocks noChangeShapeType="1"/>
          </p:cNvCxnSpPr>
          <p:nvPr/>
        </p:nvCxnSpPr>
        <p:spPr bwMode="auto">
          <a:xfrm>
            <a:off x="3105150" y="4379913"/>
            <a:ext cx="1423988" cy="11112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7174" name="Прямая со стрелкой 7"/>
          <p:cNvCxnSpPr>
            <a:cxnSpLocks noChangeShapeType="1"/>
          </p:cNvCxnSpPr>
          <p:nvPr/>
        </p:nvCxnSpPr>
        <p:spPr bwMode="auto">
          <a:xfrm>
            <a:off x="3189288" y="755650"/>
            <a:ext cx="0" cy="3019425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Обери Заставка, щоб змінити вигляд Робочого столу у режимі очікування роботи</a:t>
            </a:r>
            <a:endParaRPr lang="ru-RU" smtClean="0"/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7600"/>
            <a:ext cx="4992688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57725" y="1814513"/>
            <a:ext cx="4635500" cy="5043487"/>
          </a:xfrm>
        </p:spPr>
      </p:pic>
      <p:cxnSp>
        <p:nvCxnSpPr>
          <p:cNvPr id="8197" name="Прямая со стрелкой 5"/>
          <p:cNvCxnSpPr>
            <a:cxnSpLocks noChangeShapeType="1"/>
          </p:cNvCxnSpPr>
          <p:nvPr/>
        </p:nvCxnSpPr>
        <p:spPr bwMode="auto">
          <a:xfrm>
            <a:off x="4433888" y="3913188"/>
            <a:ext cx="647700" cy="860425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C8A058"/>
      </a:accent2>
      <a:accent3>
        <a:srgbClr val="FFFFFF"/>
      </a:accent3>
      <a:accent4>
        <a:srgbClr val="000000"/>
      </a:accent4>
      <a:accent5>
        <a:srgbClr val="FECFAA"/>
      </a:accent5>
      <a:accent6>
        <a:srgbClr val="B5914F"/>
      </a:accent6>
      <a:hlink>
        <a:srgbClr val="C40505"/>
      </a:hlink>
      <a:folHlink>
        <a:srgbClr val="919191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8A058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5914F"/>
        </a:accent6>
        <a:hlink>
          <a:srgbClr val="C40505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</TotalTime>
  <Words>77</Words>
  <Application>Microsoft Office PowerPoint</Application>
  <PresentationFormat>Экран (4:3)</PresentationFormat>
  <Paragraphs>13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Wingdings</vt:lpstr>
      <vt:lpstr>Standarddesign</vt:lpstr>
      <vt:lpstr>Налаштовуємо Робочий стіл</vt:lpstr>
      <vt:lpstr>Робочий стіл у Windows 7 має свої особливості  </vt:lpstr>
      <vt:lpstr>Для налаштування Робочого столу виклич контекстне меню. Обери вказівку Персоналізувати</vt:lpstr>
      <vt:lpstr>Обери тему Робочого столу, щоб змінити тло, колір вікна, звуки та заставку</vt:lpstr>
      <vt:lpstr>Натисни на Колір вікна, щоб змінити колір рамок вікна, меню Пуск і панелі завдань </vt:lpstr>
      <vt:lpstr>Обери Заставка, щоб змінити вигляд Робочого столу у режимі очікування роботи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admin</dc:creator>
  <dc:description>PresentationLoad.com</dc:description>
  <cp:lastModifiedBy>Оля</cp:lastModifiedBy>
  <cp:revision>77</cp:revision>
  <dcterms:created xsi:type="dcterms:W3CDTF">2007-11-27T23:54:21Z</dcterms:created>
  <dcterms:modified xsi:type="dcterms:W3CDTF">2014-09-25T20:41:09Z</dcterms:modified>
</cp:coreProperties>
</file>