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9"/>
  </p:notesMasterIdLst>
  <p:handoutMasterIdLst>
    <p:handoutMasterId r:id="rId10"/>
  </p:handoutMasterIdLst>
  <p:sldIdLst>
    <p:sldId id="287" r:id="rId2"/>
    <p:sldId id="288" r:id="rId3"/>
    <p:sldId id="290" r:id="rId4"/>
    <p:sldId id="291" r:id="rId5"/>
    <p:sldId id="292" r:id="rId6"/>
    <p:sldId id="293" r:id="rId7"/>
    <p:sldId id="294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0" autoAdjust="0"/>
    <p:restoredTop sz="94600" autoAdjust="0"/>
  </p:normalViewPr>
  <p:slideViewPr>
    <p:cSldViewPr snapToGrid="0">
      <p:cViewPr varScale="1">
        <p:scale>
          <a:sx n="90" d="100"/>
          <a:sy n="90" d="100"/>
        </p:scale>
        <p:origin x="-3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71E0AFA-7B69-4496-AE94-3EDD13D9F1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508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48390F1-3685-4CC3-840D-614D6541D80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32597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BE25DA6-DE79-41F5-9417-15FBC1EF6A66}" type="slidenum">
              <a:rPr lang="de-DE" sz="1200" smtClean="0"/>
              <a:pPr eaLnBrk="1" hangingPunct="1"/>
              <a:t>1</a:t>
            </a:fld>
            <a:endParaRPr lang="de-DE" sz="1200" smtClean="0"/>
          </a:p>
        </p:txBody>
      </p:sp>
      <p:sp>
        <p:nvSpPr>
          <p:cNvPr id="7171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04EDBC6D-C071-4C4C-96F0-220FB5552DDB}" type="slidenum">
              <a:rPr lang="en-GB" sz="1300"/>
              <a:pPr algn="r" eaLnBrk="1" hangingPunct="1"/>
              <a:t>1</a:t>
            </a:fld>
            <a:endParaRPr lang="en-GB" sz="1300"/>
          </a:p>
        </p:txBody>
      </p:sp>
      <p:sp>
        <p:nvSpPr>
          <p:cNvPr id="717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181100" y="2081213"/>
            <a:ext cx="7485063" cy="1081087"/>
          </a:xfrm>
        </p:spPr>
        <p:txBody>
          <a:bodyPr anchor="b"/>
          <a:lstStyle>
            <a:lvl1pPr>
              <a:lnSpc>
                <a:spcPct val="110000"/>
              </a:lnSpc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111630" name="Rectangle 1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181100" y="3141663"/>
            <a:ext cx="7485063" cy="800100"/>
          </a:xfrm>
        </p:spPr>
        <p:txBody>
          <a:bodyPr tIns="45720" bIns="45720"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0952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3934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89725" y="300038"/>
            <a:ext cx="2130425" cy="55022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95275" y="300038"/>
            <a:ext cx="6242050" cy="550227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7352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7026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7859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95275" y="1489075"/>
            <a:ext cx="4186238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3913" y="1489075"/>
            <a:ext cx="4186237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8505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1649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6647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2646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0027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179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1059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365875"/>
            <a:ext cx="2895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noProof="1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00038" y="300038"/>
            <a:ext cx="8520112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gray">
          <a:xfrm>
            <a:off x="219075" y="6365875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de-DE" sz="1000"/>
              <a:t>Page </a:t>
            </a:r>
            <a:r>
              <a:rPr lang="de-DE" sz="1000">
                <a:sym typeface="Wingdings" pitchFamily="2" charset="2"/>
              </a:rPr>
              <a:t></a:t>
            </a:r>
            <a:r>
              <a:rPr lang="de-DE" sz="1000"/>
              <a:t> </a:t>
            </a:r>
            <a:fld id="{269EE88E-D32A-4976-B6E1-CCA6843E5296}" type="slidenum">
              <a:rPr lang="de-DE" sz="1000"/>
              <a:pPr>
                <a:defRPr/>
              </a:pPr>
              <a:t>‹#›</a:t>
            </a:fld>
            <a:endParaRPr lang="de-DE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98" r:id="rId2"/>
    <p:sldLayoutId id="2147483697" r:id="rId3"/>
    <p:sldLayoutId id="2147483696" r:id="rId4"/>
    <p:sldLayoutId id="2147483695" r:id="rId5"/>
    <p:sldLayoutId id="2147483694" r:id="rId6"/>
    <p:sldLayoutId id="2147483693" r:id="rId7"/>
    <p:sldLayoutId id="2147483692" r:id="rId8"/>
    <p:sldLayoutId id="2147483691" r:id="rId9"/>
    <p:sldLayoutId id="2147483690" r:id="rId10"/>
    <p:sldLayoutId id="214748368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spcBef>
          <a:spcPct val="0"/>
        </a:spcBef>
        <a:spcAft>
          <a:spcPct val="400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0" fontAlgn="base" hangingPunct="0">
        <a:spcBef>
          <a:spcPct val="0"/>
        </a:spcBef>
        <a:spcAft>
          <a:spcPct val="4000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720725" indent="-274638" algn="l" rtl="0" eaLnBrk="0" fontAlgn="base" hangingPunct="0">
        <a:spcBef>
          <a:spcPct val="0"/>
        </a:spcBef>
        <a:spcAft>
          <a:spcPct val="4000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987425" indent="-265113" algn="l" rtl="0" eaLnBrk="0" fontAlgn="base" hangingPunct="0">
        <a:spcBef>
          <a:spcPct val="0"/>
        </a:spcBef>
        <a:spcAft>
          <a:spcPct val="4000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1254125" indent="-265113" algn="l" rtl="0" eaLnBrk="0" fontAlgn="base" hangingPunct="0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9"/>
          <p:cNvSpPr>
            <a:spLocks noGrp="1" noChangeArrowheads="1"/>
          </p:cNvSpPr>
          <p:nvPr>
            <p:ph type="ctrTitle"/>
          </p:nvPr>
        </p:nvSpPr>
        <p:spPr>
          <a:xfrm>
            <a:off x="1159835" y="2889288"/>
            <a:ext cx="7485063" cy="1081087"/>
          </a:xfrm>
        </p:spPr>
        <p:txBody>
          <a:bodyPr/>
          <a:lstStyle/>
          <a:p>
            <a:pPr algn="ctr" eaLnBrk="1" hangingPunct="1"/>
            <a:r>
              <a:rPr lang="uk-UA" sz="4000" noProof="1" smtClean="0"/>
              <a:t>Налаштування Робочого столу у </a:t>
            </a:r>
            <a:r>
              <a:rPr lang="en-US" sz="4000" i="1" dirty="0"/>
              <a:t>Windows </a:t>
            </a:r>
            <a:r>
              <a:rPr lang="uk-UA" sz="4000" i="1" dirty="0" smtClean="0"/>
              <a:t>7</a:t>
            </a:r>
            <a:r>
              <a:rPr lang="uk-UA" sz="4000" dirty="0" smtClean="0"/>
              <a:t> та </a:t>
            </a:r>
            <a:r>
              <a:rPr lang="en-US" sz="4000" i="1" dirty="0"/>
              <a:t>Windows </a:t>
            </a:r>
            <a:r>
              <a:rPr lang="en-US" sz="4000" i="1" dirty="0" smtClean="0"/>
              <a:t>XP</a:t>
            </a:r>
            <a:endParaRPr lang="en-US" sz="4000" noProof="1" smtClean="0"/>
          </a:p>
        </p:txBody>
      </p:sp>
      <p:sp>
        <p:nvSpPr>
          <p:cNvPr id="3075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096039" y="4694017"/>
            <a:ext cx="7485063" cy="800100"/>
          </a:xfrm>
        </p:spPr>
        <p:txBody>
          <a:bodyPr/>
          <a:lstStyle/>
          <a:p>
            <a:pPr eaLnBrk="1" hangingPunct="1"/>
            <a:r>
              <a:rPr lang="uk-UA" noProof="1" smtClean="0"/>
              <a:t>Підготував (ла) _______________</a:t>
            </a:r>
            <a:endParaRPr lang="en-US" noProof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Особливості Робочого столу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3169932"/>
              </p:ext>
            </p:extLst>
          </p:nvPr>
        </p:nvGraphicFramePr>
        <p:xfrm>
          <a:off x="359070" y="2265251"/>
          <a:ext cx="8524875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41625"/>
                <a:gridCol w="2841625"/>
                <a:gridCol w="2841625"/>
              </a:tblGrid>
              <a:tr h="37084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 </a:t>
                      </a:r>
                      <a:r>
                        <a:rPr lang="uk-UA" sz="3200" dirty="0" smtClean="0"/>
                        <a:t>7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</a:t>
                      </a:r>
                      <a:r>
                        <a:rPr lang="uk-UA" sz="3200" dirty="0" smtClean="0"/>
                        <a:t> ХР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Спільне </a:t>
                      </a:r>
                      <a:endParaRPr lang="ru-RU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Відмінне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801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Вміст контекстного меню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6674566"/>
              </p:ext>
            </p:extLst>
          </p:nvPr>
        </p:nvGraphicFramePr>
        <p:xfrm>
          <a:off x="359070" y="2265251"/>
          <a:ext cx="8524875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41625"/>
                <a:gridCol w="2841625"/>
                <a:gridCol w="2841625"/>
              </a:tblGrid>
              <a:tr h="37084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 </a:t>
                      </a:r>
                      <a:r>
                        <a:rPr lang="uk-UA" sz="3200" dirty="0" smtClean="0"/>
                        <a:t>7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</a:t>
                      </a:r>
                      <a:r>
                        <a:rPr lang="uk-UA" sz="3200" dirty="0" smtClean="0"/>
                        <a:t> ХР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Спільне </a:t>
                      </a:r>
                      <a:endParaRPr lang="ru-RU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Відмінне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2839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Виклик вікна зміни властивостей Робочого столу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2992191"/>
              </p:ext>
            </p:extLst>
          </p:nvPr>
        </p:nvGraphicFramePr>
        <p:xfrm>
          <a:off x="359070" y="2265251"/>
          <a:ext cx="8524875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41625"/>
                <a:gridCol w="2841625"/>
                <a:gridCol w="2841625"/>
              </a:tblGrid>
              <a:tr h="37084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 </a:t>
                      </a:r>
                      <a:r>
                        <a:rPr lang="uk-UA" sz="3200" dirty="0" smtClean="0"/>
                        <a:t>7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</a:t>
                      </a:r>
                      <a:r>
                        <a:rPr lang="uk-UA" sz="3200" dirty="0" smtClean="0"/>
                        <a:t> ХР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Спільне </a:t>
                      </a:r>
                      <a:endParaRPr lang="ru-RU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Відмінне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0138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Зміна теми Робочого столу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889162"/>
              </p:ext>
            </p:extLst>
          </p:nvPr>
        </p:nvGraphicFramePr>
        <p:xfrm>
          <a:off x="359070" y="2265251"/>
          <a:ext cx="8524875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41625"/>
                <a:gridCol w="2841625"/>
                <a:gridCol w="2841625"/>
              </a:tblGrid>
              <a:tr h="37084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 </a:t>
                      </a:r>
                      <a:r>
                        <a:rPr lang="uk-UA" sz="3200" dirty="0" smtClean="0"/>
                        <a:t>7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</a:t>
                      </a:r>
                      <a:r>
                        <a:rPr lang="uk-UA" sz="3200" dirty="0" smtClean="0"/>
                        <a:t> ХР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Спільне </a:t>
                      </a:r>
                      <a:endParaRPr lang="ru-RU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Відмінне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5475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0038"/>
            <a:ext cx="9144000" cy="446087"/>
          </a:xfrm>
        </p:spPr>
        <p:txBody>
          <a:bodyPr/>
          <a:lstStyle/>
          <a:p>
            <a:pPr algn="ctr"/>
            <a:r>
              <a:rPr lang="uk-UA" dirty="0" smtClean="0"/>
              <a:t>Зміна вигляду вікон та інших об'єктів Робочого столу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7023232"/>
              </p:ext>
            </p:extLst>
          </p:nvPr>
        </p:nvGraphicFramePr>
        <p:xfrm>
          <a:off x="359070" y="2265251"/>
          <a:ext cx="8524875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41625"/>
                <a:gridCol w="2841625"/>
                <a:gridCol w="2841625"/>
              </a:tblGrid>
              <a:tr h="37084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 </a:t>
                      </a:r>
                      <a:r>
                        <a:rPr lang="uk-UA" sz="3200" dirty="0" smtClean="0"/>
                        <a:t>7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</a:t>
                      </a:r>
                      <a:r>
                        <a:rPr lang="uk-UA" sz="3200" dirty="0" smtClean="0"/>
                        <a:t> ХР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Спільне </a:t>
                      </a:r>
                      <a:endParaRPr lang="ru-RU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Відмінне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103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0038"/>
            <a:ext cx="9144000" cy="446087"/>
          </a:xfrm>
        </p:spPr>
        <p:txBody>
          <a:bodyPr/>
          <a:lstStyle/>
          <a:p>
            <a:pPr algn="ctr"/>
            <a:r>
              <a:rPr lang="uk-UA" dirty="0" smtClean="0"/>
              <a:t>Зміна заставки Робочого столу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8512129"/>
              </p:ext>
            </p:extLst>
          </p:nvPr>
        </p:nvGraphicFramePr>
        <p:xfrm>
          <a:off x="359070" y="2265251"/>
          <a:ext cx="8524875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41625"/>
                <a:gridCol w="2841625"/>
                <a:gridCol w="2841625"/>
              </a:tblGrid>
              <a:tr h="37084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 </a:t>
                      </a:r>
                      <a:r>
                        <a:rPr lang="uk-UA" sz="3200" dirty="0" smtClean="0"/>
                        <a:t>7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Windows</a:t>
                      </a:r>
                      <a:r>
                        <a:rPr lang="uk-UA" sz="3200" dirty="0" smtClean="0"/>
                        <a:t> ХР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Спільне </a:t>
                      </a:r>
                      <a:endParaRPr lang="ru-RU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3200" dirty="0" smtClean="0"/>
                        <a:t>Відмінне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572385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8A058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8A058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5914F"/>
        </a:accent6>
        <a:hlink>
          <a:srgbClr val="C40505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80</Words>
  <Application>Microsoft Office PowerPoint</Application>
  <PresentationFormat>Экран (4:3)</PresentationFormat>
  <Paragraphs>34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Wingdings</vt:lpstr>
      <vt:lpstr>Symbol</vt:lpstr>
      <vt:lpstr>Standarddesign</vt:lpstr>
      <vt:lpstr>Налаштування Робочого столу у Windows 7 та Windows XP</vt:lpstr>
      <vt:lpstr>Особливості Робочого столу</vt:lpstr>
      <vt:lpstr>Вміст контекстного меню</vt:lpstr>
      <vt:lpstr>Виклик вікна зміни властивостей Робочого столу</vt:lpstr>
      <vt:lpstr>Зміна теми Робочого столу</vt:lpstr>
      <vt:lpstr>Зміна вигляду вікон та інших об'єктів Робочого столу</vt:lpstr>
      <vt:lpstr>Зміна заставки Робочого столу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admin</dc:creator>
  <dc:description>PresentationLoad.com</dc:description>
  <cp:lastModifiedBy>Оля</cp:lastModifiedBy>
  <cp:revision>70</cp:revision>
  <dcterms:created xsi:type="dcterms:W3CDTF">2007-11-27T23:54:21Z</dcterms:created>
  <dcterms:modified xsi:type="dcterms:W3CDTF">2014-09-25T20:39:03Z</dcterms:modified>
</cp:coreProperties>
</file>