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6" r:id="rId1"/>
    <p:sldMasterId id="2147483758" r:id="rId2"/>
  </p:sldMasterIdLst>
  <p:sldIdLst>
    <p:sldId id="256" r:id="rId3"/>
    <p:sldId id="259" r:id="rId4"/>
    <p:sldId id="262" r:id="rId5"/>
    <p:sldId id="258" r:id="rId6"/>
    <p:sldId id="263" r:id="rId7"/>
    <p:sldId id="264" r:id="rId8"/>
    <p:sldId id="265" r:id="rId9"/>
    <p:sldId id="269" r:id="rId10"/>
    <p:sldId id="266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A258482-BC31-49D7-A6AF-7E9C3A229541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0149BE9A-D8B6-4351-9A51-B140488ABD00}">
      <dgm:prSet phldrT="[Текст]" custT="1"/>
      <dgm:spPr/>
      <dgm:t>
        <a:bodyPr/>
        <a:lstStyle/>
        <a:p>
          <a:r>
            <a:rPr lang="uk-UA" sz="1800" dirty="0" smtClean="0"/>
            <a:t>Структура білка</a:t>
          </a:r>
          <a:endParaRPr lang="uk-UA" sz="1800" dirty="0"/>
        </a:p>
      </dgm:t>
    </dgm:pt>
    <dgm:pt modelId="{8166D390-6943-4DE9-8218-2C2B4227A251}" type="parTrans" cxnId="{54848535-5A78-4F6F-B402-3BE0B3A3269C}">
      <dgm:prSet/>
      <dgm:spPr/>
      <dgm:t>
        <a:bodyPr/>
        <a:lstStyle/>
        <a:p>
          <a:endParaRPr lang="uk-UA" sz="2000"/>
        </a:p>
      </dgm:t>
    </dgm:pt>
    <dgm:pt modelId="{CF86D04D-B8B7-4889-A270-0ABC4EFC229D}" type="sibTrans" cxnId="{54848535-5A78-4F6F-B402-3BE0B3A3269C}">
      <dgm:prSet/>
      <dgm:spPr/>
      <dgm:t>
        <a:bodyPr/>
        <a:lstStyle/>
        <a:p>
          <a:endParaRPr lang="uk-UA" sz="2000"/>
        </a:p>
      </dgm:t>
    </dgm:pt>
    <dgm:pt modelId="{36EEA917-4420-4732-B46E-EE6BE58F78F1}">
      <dgm:prSet phldrT="[Текст]" custT="1"/>
      <dgm:spPr/>
      <dgm:t>
        <a:bodyPr/>
        <a:lstStyle/>
        <a:p>
          <a:r>
            <a:rPr lang="uk-UA" sz="1800" dirty="0" smtClean="0"/>
            <a:t>первинна</a:t>
          </a:r>
          <a:endParaRPr lang="uk-UA" sz="1800" dirty="0"/>
        </a:p>
      </dgm:t>
    </dgm:pt>
    <dgm:pt modelId="{F57E8556-1C5B-4EAA-8C7E-6B7F528CD1CC}" type="parTrans" cxnId="{B36389D4-4213-4CD0-92CD-2588AD85FC71}">
      <dgm:prSet/>
      <dgm:spPr/>
      <dgm:t>
        <a:bodyPr/>
        <a:lstStyle/>
        <a:p>
          <a:endParaRPr lang="uk-UA" sz="2000"/>
        </a:p>
      </dgm:t>
    </dgm:pt>
    <dgm:pt modelId="{F7E9229E-077D-4D31-9D62-436ABCCD0044}" type="sibTrans" cxnId="{B36389D4-4213-4CD0-92CD-2588AD85FC71}">
      <dgm:prSet/>
      <dgm:spPr/>
      <dgm:t>
        <a:bodyPr/>
        <a:lstStyle/>
        <a:p>
          <a:endParaRPr lang="uk-UA" sz="2000"/>
        </a:p>
      </dgm:t>
    </dgm:pt>
    <dgm:pt modelId="{480FB4CE-ED2B-45F1-A706-89BDEE16BBCF}">
      <dgm:prSet phldrT="[Текст]" custT="1"/>
      <dgm:spPr/>
      <dgm:t>
        <a:bodyPr/>
        <a:lstStyle/>
        <a:p>
          <a:r>
            <a:rPr lang="uk-UA" sz="1800" dirty="0" smtClean="0"/>
            <a:t>вторинна</a:t>
          </a:r>
          <a:endParaRPr lang="uk-UA" sz="1800" dirty="0"/>
        </a:p>
      </dgm:t>
    </dgm:pt>
    <dgm:pt modelId="{EB0CE686-E50C-4C3E-982F-F8BD094E3756}" type="parTrans" cxnId="{7A15A971-3DA8-4109-BD8B-E54782CF33A0}">
      <dgm:prSet/>
      <dgm:spPr/>
      <dgm:t>
        <a:bodyPr/>
        <a:lstStyle/>
        <a:p>
          <a:endParaRPr lang="uk-UA" sz="2000"/>
        </a:p>
      </dgm:t>
    </dgm:pt>
    <dgm:pt modelId="{C8E6503D-2F63-4420-AD16-01F98DDDE7BD}" type="sibTrans" cxnId="{7A15A971-3DA8-4109-BD8B-E54782CF33A0}">
      <dgm:prSet/>
      <dgm:spPr/>
      <dgm:t>
        <a:bodyPr/>
        <a:lstStyle/>
        <a:p>
          <a:endParaRPr lang="uk-UA" sz="2000"/>
        </a:p>
      </dgm:t>
    </dgm:pt>
    <dgm:pt modelId="{3ED463AF-5831-45E0-9715-646286669147}">
      <dgm:prSet phldrT="[Текст]" custT="1"/>
      <dgm:spPr/>
      <dgm:t>
        <a:bodyPr/>
        <a:lstStyle/>
        <a:p>
          <a:r>
            <a:rPr lang="uk-UA" sz="1800" dirty="0" smtClean="0"/>
            <a:t>третинна </a:t>
          </a:r>
          <a:endParaRPr lang="uk-UA" sz="1800" dirty="0"/>
        </a:p>
      </dgm:t>
    </dgm:pt>
    <dgm:pt modelId="{F6D67FF1-7DDC-46AA-ADE9-AED527C0DDFF}" type="parTrans" cxnId="{D2485925-3A0B-494F-A4B5-5CC0F48798A3}">
      <dgm:prSet/>
      <dgm:spPr/>
      <dgm:t>
        <a:bodyPr/>
        <a:lstStyle/>
        <a:p>
          <a:endParaRPr lang="uk-UA" sz="2000"/>
        </a:p>
      </dgm:t>
    </dgm:pt>
    <dgm:pt modelId="{F8B0C2E6-F61B-4685-ABAA-516A8CD41BBC}" type="sibTrans" cxnId="{D2485925-3A0B-494F-A4B5-5CC0F48798A3}">
      <dgm:prSet/>
      <dgm:spPr/>
      <dgm:t>
        <a:bodyPr/>
        <a:lstStyle/>
        <a:p>
          <a:endParaRPr lang="uk-UA" sz="2000"/>
        </a:p>
      </dgm:t>
    </dgm:pt>
    <dgm:pt modelId="{25328FFE-FB87-4AFE-9B9D-0ED47EB73370}">
      <dgm:prSet phldrT="[Текст]" custT="1"/>
      <dgm:spPr/>
      <dgm:t>
        <a:bodyPr/>
        <a:lstStyle/>
        <a:p>
          <a:r>
            <a:rPr lang="uk-UA" sz="1800" dirty="0" smtClean="0"/>
            <a:t>четвертинна</a:t>
          </a:r>
          <a:endParaRPr lang="uk-UA" sz="1800" dirty="0"/>
        </a:p>
      </dgm:t>
    </dgm:pt>
    <dgm:pt modelId="{5F7D1903-931F-42E5-99E0-31361656F004}" type="parTrans" cxnId="{B92C069F-1846-4516-9B1C-C7766858A94F}">
      <dgm:prSet/>
      <dgm:spPr/>
      <dgm:t>
        <a:bodyPr/>
        <a:lstStyle/>
        <a:p>
          <a:endParaRPr lang="uk-UA" sz="2000"/>
        </a:p>
      </dgm:t>
    </dgm:pt>
    <dgm:pt modelId="{9BD3FA57-1580-40D5-88F4-1F0DFE0E0BC3}" type="sibTrans" cxnId="{B92C069F-1846-4516-9B1C-C7766858A94F}">
      <dgm:prSet/>
      <dgm:spPr/>
      <dgm:t>
        <a:bodyPr/>
        <a:lstStyle/>
        <a:p>
          <a:endParaRPr lang="uk-UA" sz="2000"/>
        </a:p>
      </dgm:t>
    </dgm:pt>
    <dgm:pt modelId="{C834AF71-F9BF-4E84-ABEE-72B4DFD61A16}" type="pres">
      <dgm:prSet presAssocID="{CA258482-BC31-49D7-A6AF-7E9C3A22954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5662B08-478B-45C0-B4AC-232090C41C90}" type="pres">
      <dgm:prSet presAssocID="{0149BE9A-D8B6-4351-9A51-B140488ABD00}" presName="hierRoot1" presStyleCnt="0">
        <dgm:presLayoutVars>
          <dgm:hierBranch val="init"/>
        </dgm:presLayoutVars>
      </dgm:prSet>
      <dgm:spPr/>
    </dgm:pt>
    <dgm:pt modelId="{F702B9B4-AC88-4C91-8C4E-F0FEC9B31063}" type="pres">
      <dgm:prSet presAssocID="{0149BE9A-D8B6-4351-9A51-B140488ABD00}" presName="rootComposite1" presStyleCnt="0"/>
      <dgm:spPr/>
    </dgm:pt>
    <dgm:pt modelId="{8F1270B3-BB4A-4254-AE96-E722F74EE761}" type="pres">
      <dgm:prSet presAssocID="{0149BE9A-D8B6-4351-9A51-B140488ABD00}" presName="rootText1" presStyleLbl="node0" presStyleIdx="0" presStyleCnt="1">
        <dgm:presLayoutVars>
          <dgm:chPref val="3"/>
        </dgm:presLayoutVars>
      </dgm:prSet>
      <dgm:spPr/>
    </dgm:pt>
    <dgm:pt modelId="{E01AE0E0-8E33-4008-88AC-28A325186DA3}" type="pres">
      <dgm:prSet presAssocID="{0149BE9A-D8B6-4351-9A51-B140488ABD00}" presName="rootConnector1" presStyleLbl="node1" presStyleIdx="0" presStyleCnt="0"/>
      <dgm:spPr/>
    </dgm:pt>
    <dgm:pt modelId="{74CD70AC-4160-4032-82B4-955A62EFD09F}" type="pres">
      <dgm:prSet presAssocID="{0149BE9A-D8B6-4351-9A51-B140488ABD00}" presName="hierChild2" presStyleCnt="0"/>
      <dgm:spPr/>
    </dgm:pt>
    <dgm:pt modelId="{84B9A425-97E8-45B7-B9A2-204090E8B30C}" type="pres">
      <dgm:prSet presAssocID="{F57E8556-1C5B-4EAA-8C7E-6B7F528CD1CC}" presName="Name37" presStyleLbl="parChTrans1D2" presStyleIdx="0" presStyleCnt="4"/>
      <dgm:spPr/>
    </dgm:pt>
    <dgm:pt modelId="{71C90769-342C-40CF-AA83-4017911B4546}" type="pres">
      <dgm:prSet presAssocID="{36EEA917-4420-4732-B46E-EE6BE58F78F1}" presName="hierRoot2" presStyleCnt="0">
        <dgm:presLayoutVars>
          <dgm:hierBranch val="init"/>
        </dgm:presLayoutVars>
      </dgm:prSet>
      <dgm:spPr/>
    </dgm:pt>
    <dgm:pt modelId="{BE980487-3322-440B-96BF-65041D5406F2}" type="pres">
      <dgm:prSet presAssocID="{36EEA917-4420-4732-B46E-EE6BE58F78F1}" presName="rootComposite" presStyleCnt="0"/>
      <dgm:spPr/>
    </dgm:pt>
    <dgm:pt modelId="{EA90F468-244E-4B4D-A2F6-B64C46D442AA}" type="pres">
      <dgm:prSet presAssocID="{36EEA917-4420-4732-B46E-EE6BE58F78F1}" presName="rootText" presStyleLbl="node2" presStyleIdx="0" presStyleCnt="4">
        <dgm:presLayoutVars>
          <dgm:chPref val="3"/>
        </dgm:presLayoutVars>
      </dgm:prSet>
      <dgm:spPr/>
    </dgm:pt>
    <dgm:pt modelId="{6F299701-A485-46FD-AAA4-8956A80EC468}" type="pres">
      <dgm:prSet presAssocID="{36EEA917-4420-4732-B46E-EE6BE58F78F1}" presName="rootConnector" presStyleLbl="node2" presStyleIdx="0" presStyleCnt="4"/>
      <dgm:spPr/>
    </dgm:pt>
    <dgm:pt modelId="{0FE4CCAD-CBD4-43BF-AD8D-719401740148}" type="pres">
      <dgm:prSet presAssocID="{36EEA917-4420-4732-B46E-EE6BE58F78F1}" presName="hierChild4" presStyleCnt="0"/>
      <dgm:spPr/>
    </dgm:pt>
    <dgm:pt modelId="{A1EBD499-5EBA-48A0-ADDB-10A76250D76A}" type="pres">
      <dgm:prSet presAssocID="{36EEA917-4420-4732-B46E-EE6BE58F78F1}" presName="hierChild5" presStyleCnt="0"/>
      <dgm:spPr/>
    </dgm:pt>
    <dgm:pt modelId="{E4A2E759-3034-42DC-923B-E99400B9F550}" type="pres">
      <dgm:prSet presAssocID="{EB0CE686-E50C-4C3E-982F-F8BD094E3756}" presName="Name37" presStyleLbl="parChTrans1D2" presStyleIdx="1" presStyleCnt="4"/>
      <dgm:spPr/>
    </dgm:pt>
    <dgm:pt modelId="{D2A7861C-3A34-48F2-8598-C7B236848E53}" type="pres">
      <dgm:prSet presAssocID="{480FB4CE-ED2B-45F1-A706-89BDEE16BBCF}" presName="hierRoot2" presStyleCnt="0">
        <dgm:presLayoutVars>
          <dgm:hierBranch val="init"/>
        </dgm:presLayoutVars>
      </dgm:prSet>
      <dgm:spPr/>
    </dgm:pt>
    <dgm:pt modelId="{44231820-A515-4280-92FE-0A52913327CF}" type="pres">
      <dgm:prSet presAssocID="{480FB4CE-ED2B-45F1-A706-89BDEE16BBCF}" presName="rootComposite" presStyleCnt="0"/>
      <dgm:spPr/>
    </dgm:pt>
    <dgm:pt modelId="{4A6BF75B-00B0-4A5D-9177-3C5A78205572}" type="pres">
      <dgm:prSet presAssocID="{480FB4CE-ED2B-45F1-A706-89BDEE16BBCF}" presName="rootText" presStyleLbl="node2" presStyleIdx="1" presStyleCnt="4">
        <dgm:presLayoutVars>
          <dgm:chPref val="3"/>
        </dgm:presLayoutVars>
      </dgm:prSet>
      <dgm:spPr/>
    </dgm:pt>
    <dgm:pt modelId="{EF9DE9F3-9B96-4EF7-B016-59BC4D34D68E}" type="pres">
      <dgm:prSet presAssocID="{480FB4CE-ED2B-45F1-A706-89BDEE16BBCF}" presName="rootConnector" presStyleLbl="node2" presStyleIdx="1" presStyleCnt="4"/>
      <dgm:spPr/>
    </dgm:pt>
    <dgm:pt modelId="{5289CDB3-5E26-4122-84CF-4E6888204CE8}" type="pres">
      <dgm:prSet presAssocID="{480FB4CE-ED2B-45F1-A706-89BDEE16BBCF}" presName="hierChild4" presStyleCnt="0"/>
      <dgm:spPr/>
    </dgm:pt>
    <dgm:pt modelId="{70FA144F-9346-434E-B7DB-94FDC3067D79}" type="pres">
      <dgm:prSet presAssocID="{480FB4CE-ED2B-45F1-A706-89BDEE16BBCF}" presName="hierChild5" presStyleCnt="0"/>
      <dgm:spPr/>
    </dgm:pt>
    <dgm:pt modelId="{C132A268-A9D0-4DD7-8776-5AD9AC1AC508}" type="pres">
      <dgm:prSet presAssocID="{F6D67FF1-7DDC-46AA-ADE9-AED527C0DDFF}" presName="Name37" presStyleLbl="parChTrans1D2" presStyleIdx="2" presStyleCnt="4"/>
      <dgm:spPr/>
    </dgm:pt>
    <dgm:pt modelId="{312422D9-C55B-429F-BB56-F5B6851795F9}" type="pres">
      <dgm:prSet presAssocID="{3ED463AF-5831-45E0-9715-646286669147}" presName="hierRoot2" presStyleCnt="0">
        <dgm:presLayoutVars>
          <dgm:hierBranch val="init"/>
        </dgm:presLayoutVars>
      </dgm:prSet>
      <dgm:spPr/>
    </dgm:pt>
    <dgm:pt modelId="{A5896BA6-548D-4DE7-A567-86D0B692008D}" type="pres">
      <dgm:prSet presAssocID="{3ED463AF-5831-45E0-9715-646286669147}" presName="rootComposite" presStyleCnt="0"/>
      <dgm:spPr/>
    </dgm:pt>
    <dgm:pt modelId="{1CF9EB66-B356-4C1B-B04D-3D15C30D97A4}" type="pres">
      <dgm:prSet presAssocID="{3ED463AF-5831-45E0-9715-646286669147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7AC8514A-6AC5-4013-A7CB-584030E7F8B5}" type="pres">
      <dgm:prSet presAssocID="{3ED463AF-5831-45E0-9715-646286669147}" presName="rootConnector" presStyleLbl="node2" presStyleIdx="2" presStyleCnt="4"/>
      <dgm:spPr/>
    </dgm:pt>
    <dgm:pt modelId="{F19AAD0C-0D19-4CB4-9D28-650EE94A1635}" type="pres">
      <dgm:prSet presAssocID="{3ED463AF-5831-45E0-9715-646286669147}" presName="hierChild4" presStyleCnt="0"/>
      <dgm:spPr/>
    </dgm:pt>
    <dgm:pt modelId="{19A3E193-AC76-48BC-B3B9-2296EB254B9A}" type="pres">
      <dgm:prSet presAssocID="{3ED463AF-5831-45E0-9715-646286669147}" presName="hierChild5" presStyleCnt="0"/>
      <dgm:spPr/>
    </dgm:pt>
    <dgm:pt modelId="{F556A8DA-F59E-406E-B282-4C1902D405BF}" type="pres">
      <dgm:prSet presAssocID="{5F7D1903-931F-42E5-99E0-31361656F004}" presName="Name37" presStyleLbl="parChTrans1D2" presStyleIdx="3" presStyleCnt="4"/>
      <dgm:spPr/>
    </dgm:pt>
    <dgm:pt modelId="{A71757FE-B06A-4350-A4EB-A043ED2CA997}" type="pres">
      <dgm:prSet presAssocID="{25328FFE-FB87-4AFE-9B9D-0ED47EB73370}" presName="hierRoot2" presStyleCnt="0">
        <dgm:presLayoutVars>
          <dgm:hierBranch val="init"/>
        </dgm:presLayoutVars>
      </dgm:prSet>
      <dgm:spPr/>
    </dgm:pt>
    <dgm:pt modelId="{9B6351AC-4BB4-40FA-B9EB-8E2BE7DF89B6}" type="pres">
      <dgm:prSet presAssocID="{25328FFE-FB87-4AFE-9B9D-0ED47EB73370}" presName="rootComposite" presStyleCnt="0"/>
      <dgm:spPr/>
    </dgm:pt>
    <dgm:pt modelId="{7BE6F83C-A295-4C0D-9885-2B826DE06D16}" type="pres">
      <dgm:prSet presAssocID="{25328FFE-FB87-4AFE-9B9D-0ED47EB73370}" presName="rootText" presStyleLbl="node2" presStyleIdx="3" presStyleCnt="4">
        <dgm:presLayoutVars>
          <dgm:chPref val="3"/>
        </dgm:presLayoutVars>
      </dgm:prSet>
      <dgm:spPr/>
    </dgm:pt>
    <dgm:pt modelId="{7237014F-9D99-4761-889C-13B91EE113DD}" type="pres">
      <dgm:prSet presAssocID="{25328FFE-FB87-4AFE-9B9D-0ED47EB73370}" presName="rootConnector" presStyleLbl="node2" presStyleIdx="3" presStyleCnt="4"/>
      <dgm:spPr/>
    </dgm:pt>
    <dgm:pt modelId="{6F480059-1256-4DF8-8F82-7D85281041F0}" type="pres">
      <dgm:prSet presAssocID="{25328FFE-FB87-4AFE-9B9D-0ED47EB73370}" presName="hierChild4" presStyleCnt="0"/>
      <dgm:spPr/>
    </dgm:pt>
    <dgm:pt modelId="{69A257AC-B47C-4C7B-9619-DFFBBFAA8595}" type="pres">
      <dgm:prSet presAssocID="{25328FFE-FB87-4AFE-9B9D-0ED47EB73370}" presName="hierChild5" presStyleCnt="0"/>
      <dgm:spPr/>
    </dgm:pt>
    <dgm:pt modelId="{8FB923B2-576A-42B4-B9ED-E490B0BBE61B}" type="pres">
      <dgm:prSet presAssocID="{0149BE9A-D8B6-4351-9A51-B140488ABD00}" presName="hierChild3" presStyleCnt="0"/>
      <dgm:spPr/>
    </dgm:pt>
  </dgm:ptLst>
  <dgm:cxnLst>
    <dgm:cxn modelId="{FA3BB2F7-11B6-449D-A303-7D04ADCEFEE1}" type="presOf" srcId="{F57E8556-1C5B-4EAA-8C7E-6B7F528CD1CC}" destId="{84B9A425-97E8-45B7-B9A2-204090E8B30C}" srcOrd="0" destOrd="0" presId="urn:microsoft.com/office/officeart/2005/8/layout/orgChart1"/>
    <dgm:cxn modelId="{D2485925-3A0B-494F-A4B5-5CC0F48798A3}" srcId="{0149BE9A-D8B6-4351-9A51-B140488ABD00}" destId="{3ED463AF-5831-45E0-9715-646286669147}" srcOrd="2" destOrd="0" parTransId="{F6D67FF1-7DDC-46AA-ADE9-AED527C0DDFF}" sibTransId="{F8B0C2E6-F61B-4685-ABAA-516A8CD41BBC}"/>
    <dgm:cxn modelId="{7BE2DFD2-0FD0-4643-B425-437B55A216FF}" type="presOf" srcId="{3ED463AF-5831-45E0-9715-646286669147}" destId="{7AC8514A-6AC5-4013-A7CB-584030E7F8B5}" srcOrd="1" destOrd="0" presId="urn:microsoft.com/office/officeart/2005/8/layout/orgChart1"/>
    <dgm:cxn modelId="{3703691C-8792-430E-B612-013663F785B3}" type="presOf" srcId="{25328FFE-FB87-4AFE-9B9D-0ED47EB73370}" destId="{7BE6F83C-A295-4C0D-9885-2B826DE06D16}" srcOrd="0" destOrd="0" presId="urn:microsoft.com/office/officeart/2005/8/layout/orgChart1"/>
    <dgm:cxn modelId="{78F3914B-86CE-446C-84AE-5276D0E7A324}" type="presOf" srcId="{3ED463AF-5831-45E0-9715-646286669147}" destId="{1CF9EB66-B356-4C1B-B04D-3D15C30D97A4}" srcOrd="0" destOrd="0" presId="urn:microsoft.com/office/officeart/2005/8/layout/orgChart1"/>
    <dgm:cxn modelId="{19522ACE-CA3F-4FD6-90E2-CD50456FD2DD}" type="presOf" srcId="{5F7D1903-931F-42E5-99E0-31361656F004}" destId="{F556A8DA-F59E-406E-B282-4C1902D405BF}" srcOrd="0" destOrd="0" presId="urn:microsoft.com/office/officeart/2005/8/layout/orgChart1"/>
    <dgm:cxn modelId="{54D75F49-2354-4E2E-B67B-2ED6743518DE}" type="presOf" srcId="{480FB4CE-ED2B-45F1-A706-89BDEE16BBCF}" destId="{4A6BF75B-00B0-4A5D-9177-3C5A78205572}" srcOrd="0" destOrd="0" presId="urn:microsoft.com/office/officeart/2005/8/layout/orgChart1"/>
    <dgm:cxn modelId="{5CE5BFC8-0A37-4D6D-9290-11F17A150AEE}" type="presOf" srcId="{0149BE9A-D8B6-4351-9A51-B140488ABD00}" destId="{8F1270B3-BB4A-4254-AE96-E722F74EE761}" srcOrd="0" destOrd="0" presId="urn:microsoft.com/office/officeart/2005/8/layout/orgChart1"/>
    <dgm:cxn modelId="{B36389D4-4213-4CD0-92CD-2588AD85FC71}" srcId="{0149BE9A-D8B6-4351-9A51-B140488ABD00}" destId="{36EEA917-4420-4732-B46E-EE6BE58F78F1}" srcOrd="0" destOrd="0" parTransId="{F57E8556-1C5B-4EAA-8C7E-6B7F528CD1CC}" sibTransId="{F7E9229E-077D-4D31-9D62-436ABCCD0044}"/>
    <dgm:cxn modelId="{58AE6735-968B-436D-8B8A-C9ACE78D320C}" type="presOf" srcId="{36EEA917-4420-4732-B46E-EE6BE58F78F1}" destId="{EA90F468-244E-4B4D-A2F6-B64C46D442AA}" srcOrd="0" destOrd="0" presId="urn:microsoft.com/office/officeart/2005/8/layout/orgChart1"/>
    <dgm:cxn modelId="{451499FE-B7C7-444E-A86D-9623C7D10648}" type="presOf" srcId="{F6D67FF1-7DDC-46AA-ADE9-AED527C0DDFF}" destId="{C132A268-A9D0-4DD7-8776-5AD9AC1AC508}" srcOrd="0" destOrd="0" presId="urn:microsoft.com/office/officeart/2005/8/layout/orgChart1"/>
    <dgm:cxn modelId="{7A15A971-3DA8-4109-BD8B-E54782CF33A0}" srcId="{0149BE9A-D8B6-4351-9A51-B140488ABD00}" destId="{480FB4CE-ED2B-45F1-A706-89BDEE16BBCF}" srcOrd="1" destOrd="0" parTransId="{EB0CE686-E50C-4C3E-982F-F8BD094E3756}" sibTransId="{C8E6503D-2F63-4420-AD16-01F98DDDE7BD}"/>
    <dgm:cxn modelId="{54848535-5A78-4F6F-B402-3BE0B3A3269C}" srcId="{CA258482-BC31-49D7-A6AF-7E9C3A229541}" destId="{0149BE9A-D8B6-4351-9A51-B140488ABD00}" srcOrd="0" destOrd="0" parTransId="{8166D390-6943-4DE9-8218-2C2B4227A251}" sibTransId="{CF86D04D-B8B7-4889-A270-0ABC4EFC229D}"/>
    <dgm:cxn modelId="{7D69DEB4-A3F7-4B8D-88DC-C074C84F62A0}" type="presOf" srcId="{36EEA917-4420-4732-B46E-EE6BE58F78F1}" destId="{6F299701-A485-46FD-AAA4-8956A80EC468}" srcOrd="1" destOrd="0" presId="urn:microsoft.com/office/officeart/2005/8/layout/orgChart1"/>
    <dgm:cxn modelId="{C6ABC3F9-611B-4BE4-A79D-4D711485698E}" type="presOf" srcId="{480FB4CE-ED2B-45F1-A706-89BDEE16BBCF}" destId="{EF9DE9F3-9B96-4EF7-B016-59BC4D34D68E}" srcOrd="1" destOrd="0" presId="urn:microsoft.com/office/officeart/2005/8/layout/orgChart1"/>
    <dgm:cxn modelId="{F43BA08B-9C1C-47E1-8534-41EF4159282E}" type="presOf" srcId="{EB0CE686-E50C-4C3E-982F-F8BD094E3756}" destId="{E4A2E759-3034-42DC-923B-E99400B9F550}" srcOrd="0" destOrd="0" presId="urn:microsoft.com/office/officeart/2005/8/layout/orgChart1"/>
    <dgm:cxn modelId="{01B999AD-476E-49B2-8B88-01B171110BBA}" type="presOf" srcId="{CA258482-BC31-49D7-A6AF-7E9C3A229541}" destId="{C834AF71-F9BF-4E84-ABEE-72B4DFD61A16}" srcOrd="0" destOrd="0" presId="urn:microsoft.com/office/officeart/2005/8/layout/orgChart1"/>
    <dgm:cxn modelId="{8322CEFF-5559-4225-ABC3-A1E5DEB55980}" type="presOf" srcId="{0149BE9A-D8B6-4351-9A51-B140488ABD00}" destId="{E01AE0E0-8E33-4008-88AC-28A325186DA3}" srcOrd="1" destOrd="0" presId="urn:microsoft.com/office/officeart/2005/8/layout/orgChart1"/>
    <dgm:cxn modelId="{1C76BA18-9531-456D-946F-51CA82B2D651}" type="presOf" srcId="{25328FFE-FB87-4AFE-9B9D-0ED47EB73370}" destId="{7237014F-9D99-4761-889C-13B91EE113DD}" srcOrd="1" destOrd="0" presId="urn:microsoft.com/office/officeart/2005/8/layout/orgChart1"/>
    <dgm:cxn modelId="{B92C069F-1846-4516-9B1C-C7766858A94F}" srcId="{0149BE9A-D8B6-4351-9A51-B140488ABD00}" destId="{25328FFE-FB87-4AFE-9B9D-0ED47EB73370}" srcOrd="3" destOrd="0" parTransId="{5F7D1903-931F-42E5-99E0-31361656F004}" sibTransId="{9BD3FA57-1580-40D5-88F4-1F0DFE0E0BC3}"/>
    <dgm:cxn modelId="{862AD692-90F7-4CA1-87AF-35804D30CE4C}" type="presParOf" srcId="{C834AF71-F9BF-4E84-ABEE-72B4DFD61A16}" destId="{B5662B08-478B-45C0-B4AC-232090C41C90}" srcOrd="0" destOrd="0" presId="urn:microsoft.com/office/officeart/2005/8/layout/orgChart1"/>
    <dgm:cxn modelId="{7F4A907D-5DF8-456F-821A-3BA6A9A5021B}" type="presParOf" srcId="{B5662B08-478B-45C0-B4AC-232090C41C90}" destId="{F702B9B4-AC88-4C91-8C4E-F0FEC9B31063}" srcOrd="0" destOrd="0" presId="urn:microsoft.com/office/officeart/2005/8/layout/orgChart1"/>
    <dgm:cxn modelId="{74091BB3-BF91-44EC-8352-062D6E35FB2B}" type="presParOf" srcId="{F702B9B4-AC88-4C91-8C4E-F0FEC9B31063}" destId="{8F1270B3-BB4A-4254-AE96-E722F74EE761}" srcOrd="0" destOrd="0" presId="urn:microsoft.com/office/officeart/2005/8/layout/orgChart1"/>
    <dgm:cxn modelId="{9BBBD2D2-CAFD-4BCE-A34C-02AD4C1E50C2}" type="presParOf" srcId="{F702B9B4-AC88-4C91-8C4E-F0FEC9B31063}" destId="{E01AE0E0-8E33-4008-88AC-28A325186DA3}" srcOrd="1" destOrd="0" presId="urn:microsoft.com/office/officeart/2005/8/layout/orgChart1"/>
    <dgm:cxn modelId="{B651DC60-5916-4B98-A204-41382992D172}" type="presParOf" srcId="{B5662B08-478B-45C0-B4AC-232090C41C90}" destId="{74CD70AC-4160-4032-82B4-955A62EFD09F}" srcOrd="1" destOrd="0" presId="urn:microsoft.com/office/officeart/2005/8/layout/orgChart1"/>
    <dgm:cxn modelId="{E3FBC605-27F4-40CA-91DA-93C85106660B}" type="presParOf" srcId="{74CD70AC-4160-4032-82B4-955A62EFD09F}" destId="{84B9A425-97E8-45B7-B9A2-204090E8B30C}" srcOrd="0" destOrd="0" presId="urn:microsoft.com/office/officeart/2005/8/layout/orgChart1"/>
    <dgm:cxn modelId="{DA669251-4762-4D96-8532-53E37C8970FA}" type="presParOf" srcId="{74CD70AC-4160-4032-82B4-955A62EFD09F}" destId="{71C90769-342C-40CF-AA83-4017911B4546}" srcOrd="1" destOrd="0" presId="urn:microsoft.com/office/officeart/2005/8/layout/orgChart1"/>
    <dgm:cxn modelId="{6C0ACA28-CA25-48C9-AC28-ADB723F48CF5}" type="presParOf" srcId="{71C90769-342C-40CF-AA83-4017911B4546}" destId="{BE980487-3322-440B-96BF-65041D5406F2}" srcOrd="0" destOrd="0" presId="urn:microsoft.com/office/officeart/2005/8/layout/orgChart1"/>
    <dgm:cxn modelId="{51F092B1-71CF-41E9-877F-D7208995A72A}" type="presParOf" srcId="{BE980487-3322-440B-96BF-65041D5406F2}" destId="{EA90F468-244E-4B4D-A2F6-B64C46D442AA}" srcOrd="0" destOrd="0" presId="urn:microsoft.com/office/officeart/2005/8/layout/orgChart1"/>
    <dgm:cxn modelId="{3ECFFA28-9F66-45A8-AB83-759E870A73FA}" type="presParOf" srcId="{BE980487-3322-440B-96BF-65041D5406F2}" destId="{6F299701-A485-46FD-AAA4-8956A80EC468}" srcOrd="1" destOrd="0" presId="urn:microsoft.com/office/officeart/2005/8/layout/orgChart1"/>
    <dgm:cxn modelId="{04865FDC-962A-4434-AE08-4848A6D42D7E}" type="presParOf" srcId="{71C90769-342C-40CF-AA83-4017911B4546}" destId="{0FE4CCAD-CBD4-43BF-AD8D-719401740148}" srcOrd="1" destOrd="0" presId="urn:microsoft.com/office/officeart/2005/8/layout/orgChart1"/>
    <dgm:cxn modelId="{9655F8E9-15C4-408C-BD9F-2CF1C26B7412}" type="presParOf" srcId="{71C90769-342C-40CF-AA83-4017911B4546}" destId="{A1EBD499-5EBA-48A0-ADDB-10A76250D76A}" srcOrd="2" destOrd="0" presId="urn:microsoft.com/office/officeart/2005/8/layout/orgChart1"/>
    <dgm:cxn modelId="{D50739FB-ED6C-4FAA-AD52-71B3C0E1AB5C}" type="presParOf" srcId="{74CD70AC-4160-4032-82B4-955A62EFD09F}" destId="{E4A2E759-3034-42DC-923B-E99400B9F550}" srcOrd="2" destOrd="0" presId="urn:microsoft.com/office/officeart/2005/8/layout/orgChart1"/>
    <dgm:cxn modelId="{9390072B-73BB-4B23-A628-18CD3D44B779}" type="presParOf" srcId="{74CD70AC-4160-4032-82B4-955A62EFD09F}" destId="{D2A7861C-3A34-48F2-8598-C7B236848E53}" srcOrd="3" destOrd="0" presId="urn:microsoft.com/office/officeart/2005/8/layout/orgChart1"/>
    <dgm:cxn modelId="{6C099227-DA1B-4020-9ECE-F4F1DB031441}" type="presParOf" srcId="{D2A7861C-3A34-48F2-8598-C7B236848E53}" destId="{44231820-A515-4280-92FE-0A52913327CF}" srcOrd="0" destOrd="0" presId="urn:microsoft.com/office/officeart/2005/8/layout/orgChart1"/>
    <dgm:cxn modelId="{8877D1EE-4606-47E3-A950-CE530C3DE125}" type="presParOf" srcId="{44231820-A515-4280-92FE-0A52913327CF}" destId="{4A6BF75B-00B0-4A5D-9177-3C5A78205572}" srcOrd="0" destOrd="0" presId="urn:microsoft.com/office/officeart/2005/8/layout/orgChart1"/>
    <dgm:cxn modelId="{C6399C38-85D9-4B0F-8FF1-502B5C3B5FB5}" type="presParOf" srcId="{44231820-A515-4280-92FE-0A52913327CF}" destId="{EF9DE9F3-9B96-4EF7-B016-59BC4D34D68E}" srcOrd="1" destOrd="0" presId="urn:microsoft.com/office/officeart/2005/8/layout/orgChart1"/>
    <dgm:cxn modelId="{2D942355-322C-403B-A632-BB5C10B532D1}" type="presParOf" srcId="{D2A7861C-3A34-48F2-8598-C7B236848E53}" destId="{5289CDB3-5E26-4122-84CF-4E6888204CE8}" srcOrd="1" destOrd="0" presId="urn:microsoft.com/office/officeart/2005/8/layout/orgChart1"/>
    <dgm:cxn modelId="{931DF7EE-0C9A-430E-91A1-0AFAF13AD522}" type="presParOf" srcId="{D2A7861C-3A34-48F2-8598-C7B236848E53}" destId="{70FA144F-9346-434E-B7DB-94FDC3067D79}" srcOrd="2" destOrd="0" presId="urn:microsoft.com/office/officeart/2005/8/layout/orgChart1"/>
    <dgm:cxn modelId="{6FAD3251-7489-4267-891A-6CEE130F97CE}" type="presParOf" srcId="{74CD70AC-4160-4032-82B4-955A62EFD09F}" destId="{C132A268-A9D0-4DD7-8776-5AD9AC1AC508}" srcOrd="4" destOrd="0" presId="urn:microsoft.com/office/officeart/2005/8/layout/orgChart1"/>
    <dgm:cxn modelId="{ACFC5718-B0F4-4BAA-B3C0-94954CCAE9D5}" type="presParOf" srcId="{74CD70AC-4160-4032-82B4-955A62EFD09F}" destId="{312422D9-C55B-429F-BB56-F5B6851795F9}" srcOrd="5" destOrd="0" presId="urn:microsoft.com/office/officeart/2005/8/layout/orgChart1"/>
    <dgm:cxn modelId="{1B188DB4-2027-4719-ABB8-C08315C8A4D9}" type="presParOf" srcId="{312422D9-C55B-429F-BB56-F5B6851795F9}" destId="{A5896BA6-548D-4DE7-A567-86D0B692008D}" srcOrd="0" destOrd="0" presId="urn:microsoft.com/office/officeart/2005/8/layout/orgChart1"/>
    <dgm:cxn modelId="{362C81B2-22B6-4EAD-BC68-7B83DC117D49}" type="presParOf" srcId="{A5896BA6-548D-4DE7-A567-86D0B692008D}" destId="{1CF9EB66-B356-4C1B-B04D-3D15C30D97A4}" srcOrd="0" destOrd="0" presId="urn:microsoft.com/office/officeart/2005/8/layout/orgChart1"/>
    <dgm:cxn modelId="{07344BFF-37F6-4487-A9D8-334429DCDF75}" type="presParOf" srcId="{A5896BA6-548D-4DE7-A567-86D0B692008D}" destId="{7AC8514A-6AC5-4013-A7CB-584030E7F8B5}" srcOrd="1" destOrd="0" presId="urn:microsoft.com/office/officeart/2005/8/layout/orgChart1"/>
    <dgm:cxn modelId="{FEA020CA-7E4D-4FE0-BDEF-A05B0227E963}" type="presParOf" srcId="{312422D9-C55B-429F-BB56-F5B6851795F9}" destId="{F19AAD0C-0D19-4CB4-9D28-650EE94A1635}" srcOrd="1" destOrd="0" presId="urn:microsoft.com/office/officeart/2005/8/layout/orgChart1"/>
    <dgm:cxn modelId="{E12C556C-B75F-40C0-932C-B08A37DB000C}" type="presParOf" srcId="{312422D9-C55B-429F-BB56-F5B6851795F9}" destId="{19A3E193-AC76-48BC-B3B9-2296EB254B9A}" srcOrd="2" destOrd="0" presId="urn:microsoft.com/office/officeart/2005/8/layout/orgChart1"/>
    <dgm:cxn modelId="{E90FEEB5-5DF6-4555-A6A8-801A2AF66755}" type="presParOf" srcId="{74CD70AC-4160-4032-82B4-955A62EFD09F}" destId="{F556A8DA-F59E-406E-B282-4C1902D405BF}" srcOrd="6" destOrd="0" presId="urn:microsoft.com/office/officeart/2005/8/layout/orgChart1"/>
    <dgm:cxn modelId="{070B3A71-751F-4C2F-ACA9-BB9806EFE8C2}" type="presParOf" srcId="{74CD70AC-4160-4032-82B4-955A62EFD09F}" destId="{A71757FE-B06A-4350-A4EB-A043ED2CA997}" srcOrd="7" destOrd="0" presId="urn:microsoft.com/office/officeart/2005/8/layout/orgChart1"/>
    <dgm:cxn modelId="{B2666B8A-6C83-4A46-AA82-7D37F775FF71}" type="presParOf" srcId="{A71757FE-B06A-4350-A4EB-A043ED2CA997}" destId="{9B6351AC-4BB4-40FA-B9EB-8E2BE7DF89B6}" srcOrd="0" destOrd="0" presId="urn:microsoft.com/office/officeart/2005/8/layout/orgChart1"/>
    <dgm:cxn modelId="{D986FFB4-4999-4360-9ED9-95F5BADAFBE5}" type="presParOf" srcId="{9B6351AC-4BB4-40FA-B9EB-8E2BE7DF89B6}" destId="{7BE6F83C-A295-4C0D-9885-2B826DE06D16}" srcOrd="0" destOrd="0" presId="urn:microsoft.com/office/officeart/2005/8/layout/orgChart1"/>
    <dgm:cxn modelId="{0DADC1DB-1F98-474F-BC38-F15567B2EDA7}" type="presParOf" srcId="{9B6351AC-4BB4-40FA-B9EB-8E2BE7DF89B6}" destId="{7237014F-9D99-4761-889C-13B91EE113DD}" srcOrd="1" destOrd="0" presId="urn:microsoft.com/office/officeart/2005/8/layout/orgChart1"/>
    <dgm:cxn modelId="{4B4F11CB-71FF-4A68-B557-3D35F3C1CBF3}" type="presParOf" srcId="{A71757FE-B06A-4350-A4EB-A043ED2CA997}" destId="{6F480059-1256-4DF8-8F82-7D85281041F0}" srcOrd="1" destOrd="0" presId="urn:microsoft.com/office/officeart/2005/8/layout/orgChart1"/>
    <dgm:cxn modelId="{6C8A9B65-B7BC-4F50-8D2C-9B7E2CE9136B}" type="presParOf" srcId="{A71757FE-B06A-4350-A4EB-A043ED2CA997}" destId="{69A257AC-B47C-4C7B-9619-DFFBBFAA8595}" srcOrd="2" destOrd="0" presId="urn:microsoft.com/office/officeart/2005/8/layout/orgChart1"/>
    <dgm:cxn modelId="{AED79D63-F4A8-4C51-B988-FD60E8EAABC1}" type="presParOf" srcId="{B5662B08-478B-45C0-B4AC-232090C41C90}" destId="{8FB923B2-576A-42B4-B9ED-E490B0BBE61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6A8DA-F59E-406E-B282-4C1902D405BF}">
      <dsp:nvSpPr>
        <dsp:cNvPr id="0" name=""/>
        <dsp:cNvSpPr/>
      </dsp:nvSpPr>
      <dsp:spPr>
        <a:xfrm>
          <a:off x="3744416" y="1862342"/>
          <a:ext cx="2932649" cy="3393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657"/>
              </a:lnTo>
              <a:lnTo>
                <a:pt x="2932649" y="169657"/>
              </a:lnTo>
              <a:lnTo>
                <a:pt x="2932649" y="339314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32A268-A9D0-4DD7-8776-5AD9AC1AC508}">
      <dsp:nvSpPr>
        <dsp:cNvPr id="0" name=""/>
        <dsp:cNvSpPr/>
      </dsp:nvSpPr>
      <dsp:spPr>
        <a:xfrm>
          <a:off x="3744416" y="1862342"/>
          <a:ext cx="977549" cy="3393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657"/>
              </a:lnTo>
              <a:lnTo>
                <a:pt x="977549" y="169657"/>
              </a:lnTo>
              <a:lnTo>
                <a:pt x="977549" y="339314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A2E759-3034-42DC-923B-E99400B9F550}">
      <dsp:nvSpPr>
        <dsp:cNvPr id="0" name=""/>
        <dsp:cNvSpPr/>
      </dsp:nvSpPr>
      <dsp:spPr>
        <a:xfrm>
          <a:off x="2766866" y="1862342"/>
          <a:ext cx="977549" cy="339314"/>
        </a:xfrm>
        <a:custGeom>
          <a:avLst/>
          <a:gdLst/>
          <a:ahLst/>
          <a:cxnLst/>
          <a:rect l="0" t="0" r="0" b="0"/>
          <a:pathLst>
            <a:path>
              <a:moveTo>
                <a:pt x="977549" y="0"/>
              </a:moveTo>
              <a:lnTo>
                <a:pt x="977549" y="169657"/>
              </a:lnTo>
              <a:lnTo>
                <a:pt x="0" y="169657"/>
              </a:lnTo>
              <a:lnTo>
                <a:pt x="0" y="339314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B9A425-97E8-45B7-B9A2-204090E8B30C}">
      <dsp:nvSpPr>
        <dsp:cNvPr id="0" name=""/>
        <dsp:cNvSpPr/>
      </dsp:nvSpPr>
      <dsp:spPr>
        <a:xfrm>
          <a:off x="811766" y="1862342"/>
          <a:ext cx="2932649" cy="339314"/>
        </a:xfrm>
        <a:custGeom>
          <a:avLst/>
          <a:gdLst/>
          <a:ahLst/>
          <a:cxnLst/>
          <a:rect l="0" t="0" r="0" b="0"/>
          <a:pathLst>
            <a:path>
              <a:moveTo>
                <a:pt x="2932649" y="0"/>
              </a:moveTo>
              <a:lnTo>
                <a:pt x="2932649" y="169657"/>
              </a:lnTo>
              <a:lnTo>
                <a:pt x="0" y="169657"/>
              </a:lnTo>
              <a:lnTo>
                <a:pt x="0" y="339314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1270B3-BB4A-4254-AE96-E722F74EE761}">
      <dsp:nvSpPr>
        <dsp:cNvPr id="0" name=""/>
        <dsp:cNvSpPr/>
      </dsp:nvSpPr>
      <dsp:spPr>
        <a:xfrm>
          <a:off x="2936523" y="1054450"/>
          <a:ext cx="1615784" cy="8078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Структура білка</a:t>
          </a:r>
          <a:endParaRPr lang="uk-UA" sz="1800" kern="1200" dirty="0"/>
        </a:p>
      </dsp:txBody>
      <dsp:txXfrm>
        <a:off x="2936523" y="1054450"/>
        <a:ext cx="1615784" cy="807892"/>
      </dsp:txXfrm>
    </dsp:sp>
    <dsp:sp modelId="{EA90F468-244E-4B4D-A2F6-B64C46D442AA}">
      <dsp:nvSpPr>
        <dsp:cNvPr id="0" name=""/>
        <dsp:cNvSpPr/>
      </dsp:nvSpPr>
      <dsp:spPr>
        <a:xfrm>
          <a:off x="3873" y="2201657"/>
          <a:ext cx="1615784" cy="8078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первинна</a:t>
          </a:r>
          <a:endParaRPr lang="uk-UA" sz="1800" kern="1200" dirty="0"/>
        </a:p>
      </dsp:txBody>
      <dsp:txXfrm>
        <a:off x="3873" y="2201657"/>
        <a:ext cx="1615784" cy="807892"/>
      </dsp:txXfrm>
    </dsp:sp>
    <dsp:sp modelId="{4A6BF75B-00B0-4A5D-9177-3C5A78205572}">
      <dsp:nvSpPr>
        <dsp:cNvPr id="0" name=""/>
        <dsp:cNvSpPr/>
      </dsp:nvSpPr>
      <dsp:spPr>
        <a:xfrm>
          <a:off x="1958973" y="2201657"/>
          <a:ext cx="1615784" cy="8078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вторинна</a:t>
          </a:r>
          <a:endParaRPr lang="uk-UA" sz="1800" kern="1200" dirty="0"/>
        </a:p>
      </dsp:txBody>
      <dsp:txXfrm>
        <a:off x="1958973" y="2201657"/>
        <a:ext cx="1615784" cy="807892"/>
      </dsp:txXfrm>
    </dsp:sp>
    <dsp:sp modelId="{1CF9EB66-B356-4C1B-B04D-3D15C30D97A4}">
      <dsp:nvSpPr>
        <dsp:cNvPr id="0" name=""/>
        <dsp:cNvSpPr/>
      </dsp:nvSpPr>
      <dsp:spPr>
        <a:xfrm>
          <a:off x="3914073" y="2201657"/>
          <a:ext cx="1615784" cy="8078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третинна </a:t>
          </a:r>
          <a:endParaRPr lang="uk-UA" sz="1800" kern="1200" dirty="0"/>
        </a:p>
      </dsp:txBody>
      <dsp:txXfrm>
        <a:off x="3914073" y="2201657"/>
        <a:ext cx="1615784" cy="807892"/>
      </dsp:txXfrm>
    </dsp:sp>
    <dsp:sp modelId="{7BE6F83C-A295-4C0D-9885-2B826DE06D16}">
      <dsp:nvSpPr>
        <dsp:cNvPr id="0" name=""/>
        <dsp:cNvSpPr/>
      </dsp:nvSpPr>
      <dsp:spPr>
        <a:xfrm>
          <a:off x="5869173" y="2201657"/>
          <a:ext cx="1615784" cy="8078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четвертинна</a:t>
          </a:r>
          <a:endParaRPr lang="uk-UA" sz="1800" kern="1200" dirty="0"/>
        </a:p>
      </dsp:txBody>
      <dsp:txXfrm>
        <a:off x="5869173" y="2201657"/>
        <a:ext cx="1615784" cy="8078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CDEDA-479C-4AF5-B372-3273FE499748}" type="slidenum">
              <a:rPr lang="ru-RU" altLang="uk-UA" smtClean="0"/>
              <a:pPr/>
              <a:t>‹#›</a:t>
            </a:fld>
            <a:endParaRPr lang="ru-RU" altLang="uk-UA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56392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4F709-CE87-482F-B1E8-468882A87A3F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7004559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762000"/>
            <a:ext cx="5686425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F2034-469F-4349-AE50-F7E4873200A0}" type="slidenum">
              <a:rPr lang="ru-RU" altLang="uk-UA" smtClean="0"/>
              <a:pPr/>
              <a:t>‹#›</a:t>
            </a:fld>
            <a:endParaRPr lang="ru-RU" altLang="uk-UA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173563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72718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C0EC3-1704-49EF-89CE-1E35064F6107}" type="slidenum">
              <a:rPr lang="ru-RU" altLang="uk-UA" smtClean="0"/>
              <a:pPr/>
              <a:t>‹#›</a:t>
            </a:fld>
            <a:endParaRPr lang="ru-RU" altLang="uk-UA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84708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05B42-E8A9-47B1-B477-0B8901F0D04B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4532673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Freeform 10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0C71A-8019-4BE3-9A22-572D056131B7}" type="slidenum">
              <a:rPr lang="ru-RU" altLang="uk-UA" smtClean="0"/>
              <a:pPr/>
              <a:t>‹#›</a:t>
            </a:fld>
            <a:endParaRPr lang="ru-RU" altLang="uk-UA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43810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087F1-6D5D-468A-9794-C9EC50BABD1A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5189812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967788"/>
            <a:ext cx="356616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023C7-F26E-43BE-8779-BE1E154E29CA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6831142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C5EB2-B3FE-4EB4-82DB-3EC887BE72E4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4735675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C4DF0-167F-499F-AD36-363B54CC6B0E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8980346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696A3-CA61-48F8-AC10-24B037A22B5D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988532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A9B98-0760-4F6F-8191-F3AEC11AD55E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4024596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8ECA6-2739-47E4-A72C-EC9D30B84FFA}" type="slidenum">
              <a:rPr lang="ru-RU" altLang="uk-UA" smtClean="0"/>
              <a:pPr/>
              <a:t>‹#›</a:t>
            </a:fld>
            <a:endParaRPr lang="ru-RU" altLang="uk-UA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93604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445B7-0C0E-429A-925D-0C60870B121D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9150756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762000"/>
            <a:ext cx="5686425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137D1-7E3D-416C-9DA1-EDEBD9CE84EE}" type="slidenum">
              <a:rPr lang="ru-RU" altLang="uk-UA" smtClean="0"/>
              <a:pPr/>
              <a:t>‹#›</a:t>
            </a:fld>
            <a:endParaRPr lang="ru-RU" altLang="uk-UA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173563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4389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Freeform 10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1183E-CB93-45F3-912D-28679F0C085B}" type="slidenum">
              <a:rPr lang="ru-RU" altLang="uk-UA" smtClean="0"/>
              <a:pPr/>
              <a:t>‹#›</a:t>
            </a:fld>
            <a:endParaRPr lang="ru-RU" altLang="uk-UA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0072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7469-4C7A-4AD2-A054-BBFAC946733A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323853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967788"/>
            <a:ext cx="356616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E5A2-2D18-4D92-AD7F-BE6AE9E51507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467024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14393-A0C6-42FA-94A0-B493AC06FD19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740663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86521-D4DA-4741-AE74-D47757DC2215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329181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5DF4F-8282-47B6-ACC0-F997337BDC2C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449084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46D76-8311-4C34-9797-3C3F1FB7E47D}" type="slidenum">
              <a:rPr lang="ru-RU" altLang="uk-UA" smtClean="0"/>
              <a:pPr/>
              <a:t>‹#›</a:t>
            </a:fld>
            <a:endParaRPr lang="ru-RU" altLang="uk-UA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39770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286000"/>
            <a:ext cx="7290055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6470704"/>
            <a:ext cx="161560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A51CA24D-5E47-4A22-935E-9B99D386F4E8}" type="slidenum">
              <a:rPr lang="ru-RU" altLang="uk-UA" smtClean="0"/>
              <a:pPr/>
              <a:t>‹#›</a:t>
            </a:fld>
            <a:endParaRPr lang="ru-RU" altLang="uk-UA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0744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4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286000"/>
            <a:ext cx="7290055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6470704"/>
            <a:ext cx="161560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A51CA24D-5E47-4A22-935E-9B99D386F4E8}" type="slidenum">
              <a:rPr lang="ru-RU" altLang="uk-UA" smtClean="0"/>
              <a:pPr/>
              <a:t>‹#›</a:t>
            </a:fld>
            <a:endParaRPr lang="ru-RU" altLang="uk-UA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879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4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sz="4000" dirty="0" smtClean="0"/>
              <a:t>Білки</a:t>
            </a:r>
            <a:r>
              <a:rPr lang="uk-UA" sz="4000" dirty="0" smtClean="0"/>
              <a:t>, </a:t>
            </a:r>
            <a:r>
              <a:rPr lang="uk-UA" sz="4000" dirty="0" smtClean="0"/>
              <a:t>їх </a:t>
            </a:r>
            <a:r>
              <a:rPr lang="uk-UA" sz="4000" dirty="0" smtClean="0"/>
              <a:t>будова та </a:t>
            </a:r>
            <a:r>
              <a:rPr lang="uk-UA" sz="4000" dirty="0" smtClean="0"/>
              <a:t>властивості</a:t>
            </a:r>
            <a:endParaRPr lang="ru-RU" sz="4000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836712"/>
            <a:ext cx="6819800" cy="2727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Білки - це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05000"/>
            <a:ext cx="8686800" cy="4114800"/>
          </a:xfrm>
        </p:spPr>
        <p:txBody>
          <a:bodyPr>
            <a:normAutofit/>
          </a:bodyPr>
          <a:lstStyle/>
          <a:p>
            <a:r>
              <a:rPr lang="uk-UA" sz="2800" dirty="0" smtClean="0"/>
              <a:t>високомолекулярні біополімери, мономерами яких є залишки амінокислот. Всього існує 20 залишків амінокислот.</a:t>
            </a:r>
            <a:endParaRPr lang="uk-UA" sz="2800" dirty="0"/>
          </a:p>
          <a:p>
            <a:r>
              <a:rPr lang="uk-UA" sz="2800" b="1" dirty="0" smtClean="0"/>
              <a:t>Амінокислоти</a:t>
            </a:r>
            <a:r>
              <a:rPr lang="uk-UA" sz="2800" dirty="0" smtClean="0"/>
              <a:t>  - це органічні сполуки, що містять у своєму складі дві функціональні групи:</a:t>
            </a:r>
            <a:br>
              <a:rPr lang="uk-UA" sz="2800" dirty="0" smtClean="0"/>
            </a:br>
            <a:r>
              <a:rPr lang="uk-UA" sz="2800" dirty="0" smtClean="0"/>
              <a:t>- </a:t>
            </a:r>
            <a:r>
              <a:rPr lang="uk-UA" sz="2800" dirty="0" err="1" smtClean="0"/>
              <a:t>карбоксогрупу</a:t>
            </a:r>
            <a:r>
              <a:rPr lang="uk-UA" sz="2800" dirty="0" smtClean="0"/>
              <a:t> (кислотну)-</a:t>
            </a:r>
            <a:r>
              <a:rPr lang="en-US" sz="2800" dirty="0" smtClean="0"/>
              <a:t>COOH</a:t>
            </a:r>
            <a:r>
              <a:rPr lang="uk-UA" sz="2800" dirty="0" smtClean="0"/>
              <a:t/>
            </a:r>
            <a:br>
              <a:rPr lang="uk-UA" sz="2800" dirty="0" smtClean="0"/>
            </a:br>
            <a:r>
              <a:rPr lang="uk-UA" sz="2800" dirty="0" smtClean="0"/>
              <a:t>- аміногрупу (основну)</a:t>
            </a:r>
            <a:r>
              <a:rPr lang="en-US" sz="2800" dirty="0" smtClean="0"/>
              <a:t> </a:t>
            </a:r>
            <a:r>
              <a:rPr lang="uk-UA" sz="2800" dirty="0" smtClean="0"/>
              <a:t>–</a:t>
            </a:r>
            <a:r>
              <a:rPr lang="en-US" sz="2800" dirty="0" smtClean="0"/>
              <a:t>HNH</a:t>
            </a:r>
            <a:br>
              <a:rPr lang="en-US" sz="2800" dirty="0" smtClean="0"/>
            </a:br>
            <a:r>
              <a:rPr lang="uk-UA" sz="2800" dirty="0" smtClean="0"/>
              <a:t>Амінокислоти – амфотерні сполуки.</a:t>
            </a:r>
            <a:br>
              <a:rPr lang="uk-UA" sz="2800" dirty="0" smtClean="0"/>
            </a:br>
            <a:endParaRPr lang="uk-UA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Rectangle 5"/>
          <p:cNvSpPr>
            <a:spLocks noGrp="1" noChangeArrowheads="1"/>
          </p:cNvSpPr>
          <p:nvPr>
            <p:ph type="title"/>
          </p:nvPr>
        </p:nvSpPr>
        <p:spPr>
          <a:xfrm>
            <a:off x="683568" y="332656"/>
            <a:ext cx="7290054" cy="1499616"/>
          </a:xfrm>
        </p:spPr>
        <p:txBody>
          <a:bodyPr/>
          <a:lstStyle/>
          <a:p>
            <a:pPr eaLnBrk="1" hangingPunct="1">
              <a:defRPr/>
            </a:pPr>
            <a:r>
              <a:rPr lang="uk-UA" sz="4000" dirty="0" smtClean="0"/>
              <a:t>Розрізняють чотири рівні організації </a:t>
            </a:r>
            <a:r>
              <a:rPr lang="uk-UA" sz="4000" dirty="0" smtClean="0"/>
              <a:t>білка</a:t>
            </a:r>
            <a:endParaRPr lang="ru-RU" sz="4000" dirty="0" smtClean="0"/>
          </a:p>
        </p:txBody>
      </p:sp>
      <p:pic>
        <p:nvPicPr>
          <p:cNvPr id="10244" name="Picture 8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47664" y="3784588"/>
            <a:ext cx="7091646" cy="295232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177436867"/>
              </p:ext>
            </p:extLst>
          </p:nvPr>
        </p:nvGraphicFramePr>
        <p:xfrm>
          <a:off x="1264804" y="764704"/>
          <a:ext cx="748883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sz="4800" dirty="0" smtClean="0"/>
              <a:t>Вміст білків в організмі людини</a:t>
            </a:r>
            <a:r>
              <a:rPr lang="uk-UA" sz="4000" dirty="0" smtClean="0"/>
              <a:t> </a:t>
            </a:r>
            <a:endParaRPr lang="ru-RU" sz="4000" dirty="0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2800" dirty="0"/>
              <a:t>(в % до сухої маси)</a:t>
            </a:r>
            <a:br>
              <a:rPr lang="uk-UA" sz="2800" dirty="0"/>
            </a:br>
            <a:r>
              <a:rPr lang="uk-UA" sz="4000" dirty="0"/>
              <a:t>в м</a:t>
            </a:r>
            <a:r>
              <a:rPr lang="en-US" sz="4000" dirty="0"/>
              <a:t>’</a:t>
            </a:r>
            <a:r>
              <a:rPr lang="uk-UA" sz="4000" dirty="0" err="1"/>
              <a:t>язах</a:t>
            </a:r>
            <a:r>
              <a:rPr lang="uk-UA" sz="4000" dirty="0"/>
              <a:t> -80%;</a:t>
            </a:r>
            <a:br>
              <a:rPr lang="uk-UA" sz="4000" dirty="0"/>
            </a:br>
            <a:r>
              <a:rPr lang="uk-UA" sz="4000" dirty="0"/>
              <a:t>в шкірі-63%;</a:t>
            </a:r>
            <a:br>
              <a:rPr lang="uk-UA" sz="4000" dirty="0"/>
            </a:br>
            <a:r>
              <a:rPr lang="uk-UA" sz="4000" dirty="0"/>
              <a:t>в печінці-57%;</a:t>
            </a:r>
            <a:br>
              <a:rPr lang="uk-UA" sz="4000" dirty="0"/>
            </a:br>
            <a:r>
              <a:rPr lang="uk-UA" sz="4000" dirty="0"/>
              <a:t>в мозку- 45%;</a:t>
            </a:r>
            <a:br>
              <a:rPr lang="uk-UA" sz="4000" dirty="0"/>
            </a:br>
            <a:r>
              <a:rPr lang="uk-UA" sz="4000" dirty="0"/>
              <a:t>в кістках-28%.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8184" y="1869380"/>
            <a:ext cx="1517186" cy="485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sz="4000" smtClean="0"/>
              <a:t>Існує</a:t>
            </a:r>
            <a:r>
              <a:rPr lang="uk-UA" sz="3600" smtClean="0"/>
              <a:t> дві форми білкових молекул: фібрилярні білки   глобулярні білки</a:t>
            </a:r>
            <a:endParaRPr lang="ru-RU" sz="3600" smtClean="0"/>
          </a:p>
        </p:txBody>
      </p:sp>
      <p:pic>
        <p:nvPicPr>
          <p:cNvPr id="1126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420938"/>
            <a:ext cx="3529012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420938"/>
            <a:ext cx="3887788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dirty="0" smtClean="0"/>
              <a:t>Хімічні властивості </a:t>
            </a:r>
            <a:r>
              <a:rPr lang="uk-UA" dirty="0" smtClean="0"/>
              <a:t>білків</a:t>
            </a:r>
            <a:endParaRPr lang="ru-RU" dirty="0" smtClean="0"/>
          </a:p>
        </p:txBody>
      </p:sp>
      <p:sp>
        <p:nvSpPr>
          <p:cNvPr id="30725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  <a:defRPr/>
            </a:pPr>
            <a:r>
              <a:rPr lang="uk-UA" sz="3600" dirty="0" smtClean="0"/>
              <a:t>Білки піддаються гідролізу під дією ферментів, кислот, лугів.</a:t>
            </a:r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uk-UA" sz="3600" dirty="0" smtClean="0"/>
              <a:t>Реакції осадження.</a:t>
            </a:r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uk-UA" sz="3600" dirty="0" smtClean="0"/>
              <a:t>Горіння білків.</a:t>
            </a:r>
            <a:endParaRPr lang="ru-RU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0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3072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dirty="0" smtClean="0"/>
              <a:t>Якісні реакції на </a:t>
            </a:r>
            <a:r>
              <a:rPr lang="uk-UA" dirty="0" smtClean="0"/>
              <a:t>білки</a:t>
            </a:r>
            <a:endParaRPr lang="ru-RU" dirty="0" smtClean="0"/>
          </a:p>
        </p:txBody>
      </p:sp>
      <p:sp>
        <p:nvSpPr>
          <p:cNvPr id="33797" name="Rectangle 5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  <a:defRPr/>
            </a:pPr>
            <a:r>
              <a:rPr lang="uk-UA" sz="2800" dirty="0" err="1"/>
              <a:t>Біуретова</a:t>
            </a:r>
            <a:r>
              <a:rPr lang="uk-UA" sz="2800" dirty="0"/>
              <a:t> реакція (наявність пептидного зв</a:t>
            </a:r>
            <a:r>
              <a:rPr lang="en-US" sz="2800" dirty="0"/>
              <a:t>’</a:t>
            </a:r>
            <a:r>
              <a:rPr lang="uk-UA" sz="2800" dirty="0" err="1"/>
              <a:t>зку</a:t>
            </a:r>
            <a:r>
              <a:rPr lang="uk-UA" sz="2800" dirty="0"/>
              <a:t>);</a:t>
            </a:r>
          </a:p>
          <a:p>
            <a:pPr eaLnBrk="1" hangingPunct="1">
              <a:buFont typeface="Wingdings" panose="05000000000000000000" pitchFamily="2" charset="2"/>
              <a:buChar char="v"/>
              <a:defRPr/>
            </a:pPr>
            <a:r>
              <a:rPr lang="uk-UA" sz="2800" dirty="0" err="1" smtClean="0"/>
              <a:t>Ксантопротеїнова</a:t>
            </a:r>
            <a:r>
              <a:rPr lang="uk-UA" sz="2800" dirty="0" smtClean="0"/>
              <a:t> реакція (виявлення циклічних амінокислот);</a:t>
            </a:r>
          </a:p>
          <a:p>
            <a:pPr eaLnBrk="1" hangingPunct="1">
              <a:buFont typeface="Wingdings" panose="05000000000000000000" pitchFamily="2" charset="2"/>
              <a:buChar char="v"/>
              <a:defRPr/>
            </a:pPr>
            <a:r>
              <a:rPr lang="uk-UA" sz="2800" dirty="0" smtClean="0"/>
              <a:t>Виявлення в білках нітрогену;</a:t>
            </a:r>
          </a:p>
          <a:p>
            <a:pPr eaLnBrk="1" hangingPunct="1">
              <a:buFont typeface="Wingdings" panose="05000000000000000000" pitchFamily="2" charset="2"/>
              <a:buChar char="v"/>
              <a:defRPr/>
            </a:pPr>
            <a:r>
              <a:rPr lang="uk-UA" sz="2800" dirty="0" smtClean="0"/>
              <a:t>Реакція </a:t>
            </a:r>
            <a:r>
              <a:rPr lang="uk-UA" sz="2800" dirty="0" err="1" smtClean="0"/>
              <a:t>Фоля</a:t>
            </a:r>
            <a:r>
              <a:rPr lang="uk-UA" sz="2800" dirty="0" smtClean="0"/>
              <a:t> (виявлення </a:t>
            </a:r>
            <a:r>
              <a:rPr lang="uk-UA" sz="2800" dirty="0" err="1" smtClean="0"/>
              <a:t>сульфуру</a:t>
            </a:r>
            <a:r>
              <a:rPr lang="uk-UA" sz="2800" dirty="0" smtClean="0"/>
              <a:t>).</a:t>
            </a:r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37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37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37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3379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err="1" smtClean="0"/>
              <a:t>Виявлення</a:t>
            </a:r>
            <a:r>
              <a:rPr lang="ru-RU" dirty="0" smtClean="0"/>
              <a:t> б</a:t>
            </a:r>
            <a:r>
              <a:rPr lang="uk-UA" dirty="0" smtClean="0"/>
              <a:t>і</a:t>
            </a:r>
            <a:r>
              <a:rPr lang="ru-RU" dirty="0" err="1" smtClean="0"/>
              <a:t>лка</a:t>
            </a:r>
            <a:r>
              <a:rPr lang="ru-RU" dirty="0" smtClean="0"/>
              <a:t> в </a:t>
            </a:r>
            <a:r>
              <a:rPr lang="ru-RU" dirty="0" err="1" smtClean="0"/>
              <a:t>харчових</a:t>
            </a:r>
            <a:r>
              <a:rPr lang="ru-RU" dirty="0" smtClean="0"/>
              <a:t> продуктах </a:t>
            </a:r>
            <a:endParaRPr lang="ru-RU" dirty="0"/>
          </a:p>
        </p:txBody>
      </p:sp>
      <p:pic>
        <p:nvPicPr>
          <p:cNvPr id="14339" name="Содержимое 3" descr="http://dok.znaimo.com.ua/pars_docs/refs/21/20433/img10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159" y="1844824"/>
            <a:ext cx="6656991" cy="510344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dirty="0" smtClean="0"/>
              <a:t>Функції білків</a:t>
            </a:r>
            <a:endParaRPr lang="ru-RU" dirty="0" smtClean="0"/>
          </a:p>
        </p:txBody>
      </p:sp>
      <p:sp>
        <p:nvSpPr>
          <p:cNvPr id="36867" name="Rectangle 3"/>
          <p:cNvSpPr>
            <a:spLocks noGrp="1" noRot="1" noChangeArrowheads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v"/>
              <a:defRPr/>
            </a:pPr>
            <a:r>
              <a:rPr lang="uk-UA" sz="2400" dirty="0" smtClean="0"/>
              <a:t>Будівельна або структурна;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v"/>
              <a:defRPr/>
            </a:pPr>
            <a:r>
              <a:rPr lang="uk-UA" sz="2400" dirty="0" smtClean="0"/>
              <a:t>Захисна;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v"/>
              <a:defRPr/>
            </a:pPr>
            <a:r>
              <a:rPr lang="uk-UA" sz="2400" dirty="0" smtClean="0"/>
              <a:t>Сигнальна;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v"/>
              <a:defRPr/>
            </a:pPr>
            <a:r>
              <a:rPr lang="uk-UA" sz="2400" dirty="0" err="1" smtClean="0"/>
              <a:t>Запасаюча</a:t>
            </a:r>
            <a:r>
              <a:rPr lang="uk-UA" sz="2400" dirty="0" smtClean="0"/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v"/>
              <a:defRPr/>
            </a:pPr>
            <a:r>
              <a:rPr lang="uk-UA" sz="2400" dirty="0" smtClean="0"/>
              <a:t>Живильна;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v"/>
              <a:defRPr/>
            </a:pPr>
            <a:r>
              <a:rPr lang="uk-UA" sz="2400" dirty="0" smtClean="0"/>
              <a:t>Транспортна;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v"/>
              <a:defRPr/>
            </a:pPr>
            <a:r>
              <a:rPr lang="uk-UA" sz="2400" dirty="0" smtClean="0"/>
              <a:t>Енергетична;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v"/>
              <a:defRPr/>
            </a:pPr>
            <a:r>
              <a:rPr lang="uk-UA" sz="2400" dirty="0" smtClean="0"/>
              <a:t>Регуляторна;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v"/>
              <a:defRPr/>
            </a:pPr>
            <a:r>
              <a:rPr lang="uk-UA" sz="2400" dirty="0" smtClean="0"/>
              <a:t>Механічна;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v"/>
              <a:defRPr/>
            </a:pPr>
            <a:r>
              <a:rPr lang="uk-UA" sz="2400" dirty="0" smtClean="0"/>
              <a:t>Гормональна;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v"/>
              <a:defRPr/>
            </a:pPr>
            <a:r>
              <a:rPr lang="uk-UA" sz="2400" dirty="0" smtClean="0"/>
              <a:t>Каталітична.</a:t>
            </a:r>
            <a:endParaRPr lang="ru-RU" sz="2400" dirty="0" smtClean="0"/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68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68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68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68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7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Интеграл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1_Интеграл">
  <a:themeElements>
    <a:clrScheme name="Интеграл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</TotalTime>
  <Words>156</Words>
  <Application>Microsoft Office PowerPoint</Application>
  <PresentationFormat>Экран (4:3)</PresentationFormat>
  <Paragraphs>35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Tahoma</vt:lpstr>
      <vt:lpstr>Wingdings</vt:lpstr>
      <vt:lpstr>Calibri</vt:lpstr>
      <vt:lpstr>Интеграл</vt:lpstr>
      <vt:lpstr>1_Интеграл</vt:lpstr>
      <vt:lpstr>Білки, їх будова та властивості</vt:lpstr>
      <vt:lpstr>Білки - це</vt:lpstr>
      <vt:lpstr>Розрізняють чотири рівні організації білка</vt:lpstr>
      <vt:lpstr>Вміст білків в організмі людини </vt:lpstr>
      <vt:lpstr>Існує дві форми білкових молекул: фібрилярні білки   глобулярні білки</vt:lpstr>
      <vt:lpstr>Хімічні властивості білків</vt:lpstr>
      <vt:lpstr>Якісні реакції на білки</vt:lpstr>
      <vt:lpstr>Виявлення білка в харчових продуктах </vt:lpstr>
      <vt:lpstr>Функції білків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Білки, їхня будова та властивості. (інтегрований урок хімії та біології)</dc:title>
  <dc:creator>1</dc:creator>
  <cp:lastModifiedBy>Ольга Барна</cp:lastModifiedBy>
  <cp:revision>6</cp:revision>
  <dcterms:created xsi:type="dcterms:W3CDTF">2011-04-26T06:26:59Z</dcterms:created>
  <dcterms:modified xsi:type="dcterms:W3CDTF">2017-09-24T21:19:54Z</dcterms:modified>
</cp:coreProperties>
</file>