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7" r:id="rId1"/>
  </p:sldMasterIdLst>
  <p:sldIdLst>
    <p:sldId id="256" r:id="rId2"/>
    <p:sldId id="258" r:id="rId3"/>
    <p:sldId id="257" r:id="rId4"/>
    <p:sldId id="259" r:id="rId5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50021"/>
    <a:srgbClr val="66A476"/>
    <a:srgbClr val="4C9C54"/>
    <a:srgbClr val="EFF33F"/>
    <a:srgbClr val="47EBA5"/>
    <a:srgbClr val="60E8F6"/>
    <a:srgbClr val="EDFD59"/>
    <a:srgbClr val="3189D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1426" y="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0DCCEB7-1AE8-40E1-AEAF-76B3285430F6}" type="doc">
      <dgm:prSet loTypeId="urn:microsoft.com/office/officeart/2005/8/layout/pyramid1" loCatId="pyramid" qsTypeId="urn:microsoft.com/office/officeart/2005/8/quickstyle/simple1" qsCatId="simple" csTypeId="urn:microsoft.com/office/officeart/2005/8/colors/accent1_2" csCatId="accent1"/>
      <dgm:spPr/>
    </dgm:pt>
    <dgm:pt modelId="{75775E0D-10D6-4A0B-A956-7BA34FDE37D9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altLang="uk-UA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Times New Roman" panose="02020603050405020304" pitchFamily="18" charset="0"/>
            </a:rPr>
            <a:t>2004</a:t>
          </a:r>
        </a:p>
      </dgm:t>
    </dgm:pt>
    <dgm:pt modelId="{7FC1E799-3B0B-473E-BFDF-BE7FB835A35E}" type="parTrans" cxnId="{C95C036C-3F86-49DC-9C2F-51AA1A5FE538}">
      <dgm:prSet/>
      <dgm:spPr/>
    </dgm:pt>
    <dgm:pt modelId="{7B5469EC-8114-432E-B48E-B646C48AC6A2}" type="sibTrans" cxnId="{C95C036C-3F86-49DC-9C2F-51AA1A5FE538}">
      <dgm:prSet/>
      <dgm:spPr/>
    </dgm:pt>
    <dgm:pt modelId="{3770ED51-4BE5-4C57-9224-2840E2C9CF2B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altLang="uk-UA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Times New Roman" panose="02020603050405020304" pitchFamily="18" charset="0"/>
            </a:rPr>
            <a:t>1986</a:t>
          </a:r>
        </a:p>
      </dgm:t>
    </dgm:pt>
    <dgm:pt modelId="{FB961F32-5C3C-4BA1-8434-9F76FDAED0F9}" type="parTrans" cxnId="{1C73BC0A-62CD-46B3-BA9E-2D1A51B13AE9}">
      <dgm:prSet/>
      <dgm:spPr/>
    </dgm:pt>
    <dgm:pt modelId="{CC1B84A2-6868-42F0-AA06-0F028937A6CB}" type="sibTrans" cxnId="{1C73BC0A-62CD-46B3-BA9E-2D1A51B13AE9}">
      <dgm:prSet/>
      <dgm:spPr/>
    </dgm:pt>
    <dgm:pt modelId="{F702D7CC-3193-4A95-AFBE-1ED74345FCF4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altLang="uk-UA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Times New Roman" panose="02020603050405020304" pitchFamily="18" charset="0"/>
            </a:rPr>
            <a:t>1975</a:t>
          </a:r>
          <a:endParaRPr kumimoji="0" lang="en-US" altLang="uk-UA" b="1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FFFFFF"/>
              </a:outerShdw>
            </a:effectLst>
            <a:latin typeface="Times New Roman" panose="02020603050405020304" pitchFamily="18" charset="0"/>
          </a:endParaRPr>
        </a:p>
      </dgm:t>
    </dgm:pt>
    <dgm:pt modelId="{B76B8C46-1FA0-4E5A-AB91-FAC8C1ADEC2C}" type="parTrans" cxnId="{0A172ED6-337D-427E-B86C-D305AD93D67C}">
      <dgm:prSet/>
      <dgm:spPr/>
    </dgm:pt>
    <dgm:pt modelId="{0A21DBFF-ECD6-4529-873D-BB5C84E37590}" type="sibTrans" cxnId="{0A172ED6-337D-427E-B86C-D305AD93D67C}">
      <dgm:prSet/>
      <dgm:spPr/>
    </dgm:pt>
    <dgm:pt modelId="{6A29ABD8-A356-4175-B541-1CCE46E6FDE3}" type="pres">
      <dgm:prSet presAssocID="{C0DCCEB7-1AE8-40E1-AEAF-76B3285430F6}" presName="Name0" presStyleCnt="0">
        <dgm:presLayoutVars>
          <dgm:dir/>
          <dgm:animLvl val="lvl"/>
          <dgm:resizeHandles val="exact"/>
        </dgm:presLayoutVars>
      </dgm:prSet>
      <dgm:spPr/>
    </dgm:pt>
    <dgm:pt modelId="{6F3EEEB5-2978-4EF8-87E8-4A9BE428C6E4}" type="pres">
      <dgm:prSet presAssocID="{75775E0D-10D6-4A0B-A956-7BA34FDE37D9}" presName="Name8" presStyleCnt="0"/>
      <dgm:spPr/>
    </dgm:pt>
    <dgm:pt modelId="{41422FE2-1602-4263-892E-5A94276F8C68}" type="pres">
      <dgm:prSet presAssocID="{75775E0D-10D6-4A0B-A956-7BA34FDE37D9}" presName="level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3049E93B-2669-4175-A7AF-A22D9D6E4C04}" type="pres">
      <dgm:prSet presAssocID="{75775E0D-10D6-4A0B-A956-7BA34FDE37D9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56C92BA3-3065-4E29-9F7C-B0E7E1457A08}" type="pres">
      <dgm:prSet presAssocID="{3770ED51-4BE5-4C57-9224-2840E2C9CF2B}" presName="Name8" presStyleCnt="0"/>
      <dgm:spPr/>
    </dgm:pt>
    <dgm:pt modelId="{8B46562A-BF39-4B22-9623-1B35F70772D7}" type="pres">
      <dgm:prSet presAssocID="{3770ED51-4BE5-4C57-9224-2840E2C9CF2B}" presName="level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577F55CC-06A5-43A7-A328-609C0E60795B}" type="pres">
      <dgm:prSet presAssocID="{3770ED51-4BE5-4C57-9224-2840E2C9CF2B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CEB8A68C-F9CD-451C-839B-32184F791BC2}" type="pres">
      <dgm:prSet presAssocID="{F702D7CC-3193-4A95-AFBE-1ED74345FCF4}" presName="Name8" presStyleCnt="0"/>
      <dgm:spPr/>
    </dgm:pt>
    <dgm:pt modelId="{18A3C4A1-9F88-4604-BCA1-BB66B0F3D3CC}" type="pres">
      <dgm:prSet presAssocID="{F702D7CC-3193-4A95-AFBE-1ED74345FCF4}" presName="level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C8960326-4869-43B6-B7AD-D8FDB471175D}" type="pres">
      <dgm:prSet presAssocID="{F702D7CC-3193-4A95-AFBE-1ED74345FCF4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uk-UA"/>
        </a:p>
      </dgm:t>
    </dgm:pt>
  </dgm:ptLst>
  <dgm:cxnLst>
    <dgm:cxn modelId="{DB3635C1-50B1-4DFC-B125-C59E551A38D8}" type="presOf" srcId="{3770ED51-4BE5-4C57-9224-2840E2C9CF2B}" destId="{577F55CC-06A5-43A7-A328-609C0E60795B}" srcOrd="1" destOrd="0" presId="urn:microsoft.com/office/officeart/2005/8/layout/pyramid1"/>
    <dgm:cxn modelId="{C95C036C-3F86-49DC-9C2F-51AA1A5FE538}" srcId="{C0DCCEB7-1AE8-40E1-AEAF-76B3285430F6}" destId="{75775E0D-10D6-4A0B-A956-7BA34FDE37D9}" srcOrd="0" destOrd="0" parTransId="{7FC1E799-3B0B-473E-BFDF-BE7FB835A35E}" sibTransId="{7B5469EC-8114-432E-B48E-B646C48AC6A2}"/>
    <dgm:cxn modelId="{0A172ED6-337D-427E-B86C-D305AD93D67C}" srcId="{C0DCCEB7-1AE8-40E1-AEAF-76B3285430F6}" destId="{F702D7CC-3193-4A95-AFBE-1ED74345FCF4}" srcOrd="2" destOrd="0" parTransId="{B76B8C46-1FA0-4E5A-AB91-FAC8C1ADEC2C}" sibTransId="{0A21DBFF-ECD6-4529-873D-BB5C84E37590}"/>
    <dgm:cxn modelId="{71A8F39F-C93A-4ABC-B9BD-B84D6649A14C}" type="presOf" srcId="{F702D7CC-3193-4A95-AFBE-1ED74345FCF4}" destId="{C8960326-4869-43B6-B7AD-D8FDB471175D}" srcOrd="1" destOrd="0" presId="urn:microsoft.com/office/officeart/2005/8/layout/pyramid1"/>
    <dgm:cxn modelId="{1C73BC0A-62CD-46B3-BA9E-2D1A51B13AE9}" srcId="{C0DCCEB7-1AE8-40E1-AEAF-76B3285430F6}" destId="{3770ED51-4BE5-4C57-9224-2840E2C9CF2B}" srcOrd="1" destOrd="0" parTransId="{FB961F32-5C3C-4BA1-8434-9F76FDAED0F9}" sibTransId="{CC1B84A2-6868-42F0-AA06-0F028937A6CB}"/>
    <dgm:cxn modelId="{C4485ED7-DF5E-4AD5-BBF3-29625152CC09}" type="presOf" srcId="{C0DCCEB7-1AE8-40E1-AEAF-76B3285430F6}" destId="{6A29ABD8-A356-4175-B541-1CCE46E6FDE3}" srcOrd="0" destOrd="0" presId="urn:microsoft.com/office/officeart/2005/8/layout/pyramid1"/>
    <dgm:cxn modelId="{1517A8F0-7484-4452-88A5-7E65737CBC67}" type="presOf" srcId="{75775E0D-10D6-4A0B-A956-7BA34FDE37D9}" destId="{41422FE2-1602-4263-892E-5A94276F8C68}" srcOrd="0" destOrd="0" presId="urn:microsoft.com/office/officeart/2005/8/layout/pyramid1"/>
    <dgm:cxn modelId="{80282AEC-61E5-449A-A66E-3CB3F23DFF83}" type="presOf" srcId="{F702D7CC-3193-4A95-AFBE-1ED74345FCF4}" destId="{18A3C4A1-9F88-4604-BCA1-BB66B0F3D3CC}" srcOrd="0" destOrd="0" presId="urn:microsoft.com/office/officeart/2005/8/layout/pyramid1"/>
    <dgm:cxn modelId="{FCD60972-B6C3-4E7C-B5DB-D06277D756B8}" type="presOf" srcId="{75775E0D-10D6-4A0B-A956-7BA34FDE37D9}" destId="{3049E93B-2669-4175-A7AF-A22D9D6E4C04}" srcOrd="1" destOrd="0" presId="urn:microsoft.com/office/officeart/2005/8/layout/pyramid1"/>
    <dgm:cxn modelId="{E4C60342-6C42-4F7D-AAB7-7B486A55224A}" type="presOf" srcId="{3770ED51-4BE5-4C57-9224-2840E2C9CF2B}" destId="{8B46562A-BF39-4B22-9623-1B35F70772D7}" srcOrd="0" destOrd="0" presId="urn:microsoft.com/office/officeart/2005/8/layout/pyramid1"/>
    <dgm:cxn modelId="{2463D57E-52AD-4510-A25E-B2717B873948}" type="presParOf" srcId="{6A29ABD8-A356-4175-B541-1CCE46E6FDE3}" destId="{6F3EEEB5-2978-4EF8-87E8-4A9BE428C6E4}" srcOrd="0" destOrd="0" presId="urn:microsoft.com/office/officeart/2005/8/layout/pyramid1"/>
    <dgm:cxn modelId="{CCBE7FD9-54BD-4021-9AFE-48A087F8C4EF}" type="presParOf" srcId="{6F3EEEB5-2978-4EF8-87E8-4A9BE428C6E4}" destId="{41422FE2-1602-4263-892E-5A94276F8C68}" srcOrd="0" destOrd="0" presId="urn:microsoft.com/office/officeart/2005/8/layout/pyramid1"/>
    <dgm:cxn modelId="{0800AFDD-2FA7-431F-94C4-E17FBBC3D154}" type="presParOf" srcId="{6F3EEEB5-2978-4EF8-87E8-4A9BE428C6E4}" destId="{3049E93B-2669-4175-A7AF-A22D9D6E4C04}" srcOrd="1" destOrd="0" presId="urn:microsoft.com/office/officeart/2005/8/layout/pyramid1"/>
    <dgm:cxn modelId="{C60EBF0C-3BDE-4FFB-A6A2-AD503956D06D}" type="presParOf" srcId="{6A29ABD8-A356-4175-B541-1CCE46E6FDE3}" destId="{56C92BA3-3065-4E29-9F7C-B0E7E1457A08}" srcOrd="1" destOrd="0" presId="urn:microsoft.com/office/officeart/2005/8/layout/pyramid1"/>
    <dgm:cxn modelId="{5F74DCAC-2E62-4916-B4A7-0306F08D32AB}" type="presParOf" srcId="{56C92BA3-3065-4E29-9F7C-B0E7E1457A08}" destId="{8B46562A-BF39-4B22-9623-1B35F70772D7}" srcOrd="0" destOrd="0" presId="urn:microsoft.com/office/officeart/2005/8/layout/pyramid1"/>
    <dgm:cxn modelId="{AA40DDC0-63C8-48CF-A43B-FE644A64A1C0}" type="presParOf" srcId="{56C92BA3-3065-4E29-9F7C-B0E7E1457A08}" destId="{577F55CC-06A5-43A7-A328-609C0E60795B}" srcOrd="1" destOrd="0" presId="urn:microsoft.com/office/officeart/2005/8/layout/pyramid1"/>
    <dgm:cxn modelId="{BB8A449C-6862-4CEE-B0A7-4F59D9A6169A}" type="presParOf" srcId="{6A29ABD8-A356-4175-B541-1CCE46E6FDE3}" destId="{CEB8A68C-F9CD-451C-839B-32184F791BC2}" srcOrd="2" destOrd="0" presId="urn:microsoft.com/office/officeart/2005/8/layout/pyramid1"/>
    <dgm:cxn modelId="{6C45C64B-D6BC-4C48-8373-E8D5AEA0E0AC}" type="presParOf" srcId="{CEB8A68C-F9CD-451C-839B-32184F791BC2}" destId="{18A3C4A1-9F88-4604-BCA1-BB66B0F3D3CC}" srcOrd="0" destOrd="0" presId="urn:microsoft.com/office/officeart/2005/8/layout/pyramid1"/>
    <dgm:cxn modelId="{9C4D4014-559C-4817-9A84-C9A1127C0926}" type="presParOf" srcId="{CEB8A68C-F9CD-451C-839B-32184F791BC2}" destId="{C8960326-4869-43B6-B7AD-D8FDB471175D}" srcOrd="1" destOrd="0" presId="urn:microsoft.com/office/officeart/2005/8/layout/pyramid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1422FE2-1602-4263-892E-5A94276F8C68}">
      <dsp:nvSpPr>
        <dsp:cNvPr id="0" name=""/>
        <dsp:cNvSpPr/>
      </dsp:nvSpPr>
      <dsp:spPr>
        <a:xfrm>
          <a:off x="2921000" y="0"/>
          <a:ext cx="2921000" cy="1800225"/>
        </a:xfrm>
        <a:prstGeom prst="trapezoid">
          <a:avLst>
            <a:gd name="adj" fmla="val 81129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0" tIns="82550" rIns="82550" bIns="8255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altLang="uk-UA" sz="6500" b="1" i="0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Times New Roman" panose="02020603050405020304" pitchFamily="18" charset="0"/>
            </a:rPr>
            <a:t>2004</a:t>
          </a:r>
        </a:p>
      </dsp:txBody>
      <dsp:txXfrm>
        <a:off x="2921000" y="0"/>
        <a:ext cx="2921000" cy="1800225"/>
      </dsp:txXfrm>
    </dsp:sp>
    <dsp:sp modelId="{8B46562A-BF39-4B22-9623-1B35F70772D7}">
      <dsp:nvSpPr>
        <dsp:cNvPr id="0" name=""/>
        <dsp:cNvSpPr/>
      </dsp:nvSpPr>
      <dsp:spPr>
        <a:xfrm>
          <a:off x="1460500" y="1800225"/>
          <a:ext cx="5842000" cy="1800225"/>
        </a:xfrm>
        <a:prstGeom prst="trapezoid">
          <a:avLst>
            <a:gd name="adj" fmla="val 81129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0" tIns="82550" rIns="82550" bIns="8255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altLang="uk-UA" sz="6500" b="1" i="0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Times New Roman" panose="02020603050405020304" pitchFamily="18" charset="0"/>
            </a:rPr>
            <a:t>1986</a:t>
          </a:r>
        </a:p>
      </dsp:txBody>
      <dsp:txXfrm>
        <a:off x="2482849" y="1800225"/>
        <a:ext cx="3797300" cy="1800225"/>
      </dsp:txXfrm>
    </dsp:sp>
    <dsp:sp modelId="{18A3C4A1-9F88-4604-BCA1-BB66B0F3D3CC}">
      <dsp:nvSpPr>
        <dsp:cNvPr id="0" name=""/>
        <dsp:cNvSpPr/>
      </dsp:nvSpPr>
      <dsp:spPr>
        <a:xfrm>
          <a:off x="0" y="3600450"/>
          <a:ext cx="8763000" cy="1800225"/>
        </a:xfrm>
        <a:prstGeom prst="trapezoid">
          <a:avLst>
            <a:gd name="adj" fmla="val 81129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0" tIns="82550" rIns="82550" bIns="8255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altLang="uk-UA" sz="6500" b="1" i="0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Times New Roman" panose="02020603050405020304" pitchFamily="18" charset="0"/>
            </a:rPr>
            <a:t>1975</a:t>
          </a:r>
          <a:endParaRPr kumimoji="0" lang="en-US" altLang="uk-UA" sz="6500" b="1" i="0" u="none" strike="noStrike" kern="1200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FFFFFF"/>
              </a:outerShdw>
            </a:effectLst>
            <a:latin typeface="Times New Roman" panose="02020603050405020304" pitchFamily="18" charset="0"/>
          </a:endParaRPr>
        </a:p>
      </dsp:txBody>
      <dsp:txXfrm>
        <a:off x="1533524" y="3600450"/>
        <a:ext cx="5695950" cy="180022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1">
  <dgm:title val=""/>
  <dgm:desc val=""/>
  <dgm:catLst>
    <dgm:cat type="pyramid" pri="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linDir" val="fromB"/>
          <dgm:param type="txDir" val="fromT"/>
          <dgm:param type="pyraAcctPos" val="aft"/>
          <dgm:param type="pyraAcctTxMar" val="step"/>
          <dgm:param type="pyraAcctBkgdNode" val="acctBkgd"/>
          <dgm:param type="pyraAcctTxNode" val="acctTx"/>
          <dgm:param type="pyraLvlNode" val="level"/>
        </dgm:alg>
      </dgm:if>
      <dgm:else name="Name3">
        <dgm:alg type="pyra">
          <dgm:param type="linDir" val="fromB"/>
          <dgm:param type="txDir" val="fromT"/>
          <dgm:param type="pyraAcctPos" val="bef"/>
          <dgm:param type="pyraAcctTxMar" val="step"/>
          <dgm:param type="pyraAcctBkgdNode" val="acctBkgd"/>
          <dgm:param type="pyraAcctTxNode" val="acctTx"/>
          <dgm:param type="pyraLvlNode" val="level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schemas.openxmlformats.org/officeDocument/2006/relationships" r:blip="">
          <dgm:adjLst/>
        </dgm:shape>
        <dgm:presOf/>
        <dgm:choose name="Name9">
          <dgm:if name="Name10" axis="self" ptType="node" func="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schemas.openxmlformats.org/officeDocument/2006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schemas.openxmlformats.org/officeDocument/2006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uk-UA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uk-UA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DC667F-2556-4753-8073-82814B1ABF71}" type="slidenum">
              <a:rPr lang="en-US" altLang="uk-UA"/>
              <a:pPr>
                <a:defRPr/>
              </a:pPr>
              <a:t>‹#›</a:t>
            </a:fld>
            <a:endParaRPr lang="en-US" altLang="uk-UA"/>
          </a:p>
        </p:txBody>
      </p:sp>
    </p:spTree>
    <p:extLst>
      <p:ext uri="{BB962C8B-B14F-4D97-AF65-F5344CB8AC3E}">
        <p14:creationId xmlns:p14="http://schemas.microsoft.com/office/powerpoint/2010/main" val="2093593151"/>
      </p:ext>
    </p:extLst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uk-UA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uk-UA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52DBFA-4F05-476A-9845-5F15AC12EF1D}" type="slidenum">
              <a:rPr lang="en-US" altLang="uk-UA"/>
              <a:pPr>
                <a:defRPr/>
              </a:pPr>
              <a:t>‹#›</a:t>
            </a:fld>
            <a:endParaRPr lang="en-US" altLang="uk-UA"/>
          </a:p>
        </p:txBody>
      </p:sp>
    </p:spTree>
    <p:extLst>
      <p:ext uri="{BB962C8B-B14F-4D97-AF65-F5344CB8AC3E}">
        <p14:creationId xmlns:p14="http://schemas.microsoft.com/office/powerpoint/2010/main" val="4025787313"/>
      </p:ext>
    </p:extLst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uk-UA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uk-UA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354735-4A96-4328-B711-D7D597D0069F}" type="slidenum">
              <a:rPr lang="en-US" altLang="uk-UA"/>
              <a:pPr>
                <a:defRPr/>
              </a:pPr>
              <a:t>‹#›</a:t>
            </a:fld>
            <a:endParaRPr lang="en-US" altLang="uk-UA"/>
          </a:p>
        </p:txBody>
      </p:sp>
    </p:spTree>
    <p:extLst>
      <p:ext uri="{BB962C8B-B14F-4D97-AF65-F5344CB8AC3E}">
        <p14:creationId xmlns:p14="http://schemas.microsoft.com/office/powerpoint/2010/main" val="1341020077"/>
      </p:ext>
    </p:extLst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685800" y="1981200"/>
            <a:ext cx="38100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648200" y="1981200"/>
            <a:ext cx="38100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685800" y="4114800"/>
            <a:ext cx="38100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8200" y="4114800"/>
            <a:ext cx="38100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uk-UA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uk-UA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82DFEB-7A02-4FDF-BBE9-3D74207E770F}" type="slidenum">
              <a:rPr lang="en-US" altLang="uk-UA"/>
              <a:pPr>
                <a:defRPr/>
              </a:pPr>
              <a:t>‹#›</a:t>
            </a:fld>
            <a:endParaRPr lang="en-US" altLang="uk-UA"/>
          </a:p>
        </p:txBody>
      </p:sp>
    </p:spTree>
    <p:extLst>
      <p:ext uri="{BB962C8B-B14F-4D97-AF65-F5344CB8AC3E}">
        <p14:creationId xmlns:p14="http://schemas.microsoft.com/office/powerpoint/2010/main" val="4024458647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uk-UA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uk-UA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1E2EE3-22D9-4138-A14B-16FA2720DB73}" type="slidenum">
              <a:rPr lang="en-US" altLang="uk-UA"/>
              <a:pPr>
                <a:defRPr/>
              </a:pPr>
              <a:t>‹#›</a:t>
            </a:fld>
            <a:endParaRPr lang="en-US" altLang="uk-UA"/>
          </a:p>
        </p:txBody>
      </p:sp>
    </p:spTree>
    <p:extLst>
      <p:ext uri="{BB962C8B-B14F-4D97-AF65-F5344CB8AC3E}">
        <p14:creationId xmlns:p14="http://schemas.microsoft.com/office/powerpoint/2010/main" val="3900157472"/>
      </p:ext>
    </p:extLst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uk-UA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uk-UA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AC3FE1-3F38-4E30-8C2F-F70C42558634}" type="slidenum">
              <a:rPr lang="en-US" altLang="uk-UA"/>
              <a:pPr>
                <a:defRPr/>
              </a:pPr>
              <a:t>‹#›</a:t>
            </a:fld>
            <a:endParaRPr lang="en-US" altLang="uk-UA"/>
          </a:p>
        </p:txBody>
      </p:sp>
    </p:spTree>
    <p:extLst>
      <p:ext uri="{BB962C8B-B14F-4D97-AF65-F5344CB8AC3E}">
        <p14:creationId xmlns:p14="http://schemas.microsoft.com/office/powerpoint/2010/main" val="2708170949"/>
      </p:ext>
    </p:extLst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uk-UA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uk-UA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E13AC6-440E-47D0-BF47-078ED68A2A89}" type="slidenum">
              <a:rPr lang="en-US" altLang="uk-UA"/>
              <a:pPr>
                <a:defRPr/>
              </a:pPr>
              <a:t>‹#›</a:t>
            </a:fld>
            <a:endParaRPr lang="en-US" altLang="uk-UA"/>
          </a:p>
        </p:txBody>
      </p:sp>
    </p:spTree>
    <p:extLst>
      <p:ext uri="{BB962C8B-B14F-4D97-AF65-F5344CB8AC3E}">
        <p14:creationId xmlns:p14="http://schemas.microsoft.com/office/powerpoint/2010/main" val="1455895547"/>
      </p:ext>
    </p:extLst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uk-UA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uk-UA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6AF5A1-1DC9-485C-9F38-84B94DE9EDA9}" type="slidenum">
              <a:rPr lang="en-US" altLang="uk-UA"/>
              <a:pPr>
                <a:defRPr/>
              </a:pPr>
              <a:t>‹#›</a:t>
            </a:fld>
            <a:endParaRPr lang="en-US" altLang="uk-UA"/>
          </a:p>
        </p:txBody>
      </p:sp>
    </p:spTree>
    <p:extLst>
      <p:ext uri="{BB962C8B-B14F-4D97-AF65-F5344CB8AC3E}">
        <p14:creationId xmlns:p14="http://schemas.microsoft.com/office/powerpoint/2010/main" val="301540596"/>
      </p:ext>
    </p:extLst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uk-UA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uk-UA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FE2527-8751-403C-B882-DB43D0685C43}" type="slidenum">
              <a:rPr lang="en-US" altLang="uk-UA"/>
              <a:pPr>
                <a:defRPr/>
              </a:pPr>
              <a:t>‹#›</a:t>
            </a:fld>
            <a:endParaRPr lang="en-US" altLang="uk-UA"/>
          </a:p>
        </p:txBody>
      </p:sp>
    </p:spTree>
    <p:extLst>
      <p:ext uri="{BB962C8B-B14F-4D97-AF65-F5344CB8AC3E}">
        <p14:creationId xmlns:p14="http://schemas.microsoft.com/office/powerpoint/2010/main" val="2738418992"/>
      </p:ext>
    </p:extLst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uk-UA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uk-UA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F0FABE-48BF-4CE1-8958-FFE827D1C1EF}" type="slidenum">
              <a:rPr lang="en-US" altLang="uk-UA"/>
              <a:pPr>
                <a:defRPr/>
              </a:pPr>
              <a:t>‹#›</a:t>
            </a:fld>
            <a:endParaRPr lang="en-US" altLang="uk-UA"/>
          </a:p>
        </p:txBody>
      </p:sp>
    </p:spTree>
    <p:extLst>
      <p:ext uri="{BB962C8B-B14F-4D97-AF65-F5344CB8AC3E}">
        <p14:creationId xmlns:p14="http://schemas.microsoft.com/office/powerpoint/2010/main" val="1487611169"/>
      </p:ext>
    </p:extLst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uk-UA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uk-UA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464C62-2C53-4CCC-A48A-1282C3EB36B1}" type="slidenum">
              <a:rPr lang="en-US" altLang="uk-UA"/>
              <a:pPr>
                <a:defRPr/>
              </a:pPr>
              <a:t>‹#›</a:t>
            </a:fld>
            <a:endParaRPr lang="en-US" altLang="uk-UA"/>
          </a:p>
        </p:txBody>
      </p:sp>
    </p:spTree>
    <p:extLst>
      <p:ext uri="{BB962C8B-B14F-4D97-AF65-F5344CB8AC3E}">
        <p14:creationId xmlns:p14="http://schemas.microsoft.com/office/powerpoint/2010/main" val="2310354027"/>
      </p:ext>
    </p:extLst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uk-UA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uk-UA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uk-UA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6D3ABF-6217-4CA3-BA8C-6215E0B2217E}" type="slidenum">
              <a:rPr lang="en-US" altLang="uk-UA"/>
              <a:pPr>
                <a:defRPr/>
              </a:pPr>
              <a:t>‹#›</a:t>
            </a:fld>
            <a:endParaRPr lang="en-US" altLang="uk-UA"/>
          </a:p>
        </p:txBody>
      </p:sp>
    </p:spTree>
    <p:extLst>
      <p:ext uri="{BB962C8B-B14F-4D97-AF65-F5344CB8AC3E}">
        <p14:creationId xmlns:p14="http://schemas.microsoft.com/office/powerpoint/2010/main" val="4263434956"/>
      </p:ext>
    </p:extLst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pct25">
          <a:fgClr>
            <a:srgbClr val="EFF33F"/>
          </a:fgClr>
          <a:bgClr>
            <a:srgbClr val="FFFFFF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uk-UA" smtClean="0"/>
              <a:t>Click to edit Master title style</a:t>
            </a:r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uk-UA" smtClean="0"/>
              <a:t>Click to edit Master text styles</a:t>
            </a:r>
          </a:p>
          <a:p>
            <a:pPr lvl="1"/>
            <a:r>
              <a:rPr lang="en-US" altLang="uk-UA" smtClean="0"/>
              <a:t>Second level</a:t>
            </a:r>
          </a:p>
          <a:p>
            <a:pPr lvl="2"/>
            <a:r>
              <a:rPr lang="en-US" altLang="uk-UA" smtClean="0"/>
              <a:t>Third level</a:t>
            </a:r>
          </a:p>
          <a:p>
            <a:pPr lvl="3"/>
            <a:r>
              <a:rPr lang="en-US" altLang="uk-UA" smtClean="0"/>
              <a:t>Fourth level</a:t>
            </a:r>
          </a:p>
          <a:p>
            <a:pPr lvl="4"/>
            <a:r>
              <a:rPr lang="en-US" altLang="uk-UA" smtClean="0"/>
              <a:t>Fifth level</a:t>
            </a:r>
          </a:p>
        </p:txBody>
      </p:sp>
      <p:sp>
        <p:nvSpPr>
          <p:cNvPr id="2867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 smtClean="0">
                <a:latin typeface="+mn-lt"/>
              </a:defRPr>
            </a:lvl1pPr>
          </a:lstStyle>
          <a:p>
            <a:pPr>
              <a:defRPr/>
            </a:pPr>
            <a:endParaRPr lang="en-US" altLang="uk-UA"/>
          </a:p>
        </p:txBody>
      </p:sp>
      <p:sp>
        <p:nvSpPr>
          <p:cNvPr id="2867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 smtClean="0">
                <a:latin typeface="+mn-lt"/>
              </a:defRPr>
            </a:lvl1pPr>
          </a:lstStyle>
          <a:p>
            <a:pPr>
              <a:defRPr/>
            </a:pPr>
            <a:endParaRPr lang="en-US" altLang="uk-UA"/>
          </a:p>
        </p:txBody>
      </p:sp>
      <p:sp>
        <p:nvSpPr>
          <p:cNvPr id="2867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+mn-lt"/>
              </a:defRPr>
            </a:lvl1pPr>
          </a:lstStyle>
          <a:p>
            <a:pPr>
              <a:defRPr/>
            </a:pPr>
            <a:fld id="{111ACC20-184C-4BC9-A415-171C5F501CD9}" type="slidenum">
              <a:rPr lang="en-US" altLang="uk-UA"/>
              <a:pPr>
                <a:defRPr/>
              </a:pPr>
              <a:t>‹#›</a:t>
            </a:fld>
            <a:endParaRPr lang="en-US" alt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  <p:sldLayoutId id="2147483663" r:id="rId6"/>
    <p:sldLayoutId id="2147483664" r:id="rId7"/>
    <p:sldLayoutId id="2147483665" r:id="rId8"/>
    <p:sldLayoutId id="2147483666" r:id="rId9"/>
    <p:sldLayoutId id="2147483667" r:id="rId10"/>
    <p:sldLayoutId id="2147483668" r:id="rId11"/>
    <p:sldLayoutId id="2147483669" r:id="rId12"/>
  </p:sldLayoutIdLst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8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4" grpId="0"/>
      <p:bldP spid="28675" grpId="0">
        <p:tmplLst>
          <p:tmpl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67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2000"/>
                        <p:tgtEl>
                          <p:spTgt spid="28675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4.jpeg"/><Relationship Id="rId2" Type="http://schemas.openxmlformats.org/officeDocument/2006/relationships/audio" Target="file:///D:\&#1087;&#1110;&#1076;&#1088;&#1091;&#1095;&#1085;&#1080;&#1082;\9%20&#1082;&#1083;&#1072;&#1089;\&#1056;&#1086;&#1079;&#1076;&#1110;&#1083;%203\&#1055;&#1088;&#1077;&#1079;&#1077;&#1085;&#1090;&#1072;&#1094;&#1110;&#1111;\&#1055;&#1088;&#1077;&#1079;&#1077;&#1085;&#1090;&#1072;&#1094;&#1110;&#1111;\WavLibraryNet_Sound8425.mp3" TargetMode="External"/><Relationship Id="rId1" Type="http://schemas.microsoft.com/office/2007/relationships/media" Target="file:///D:\&#1087;&#1110;&#1076;&#1088;&#1091;&#1095;&#1085;&#1080;&#1082;\9%20&#1082;&#1083;&#1072;&#1089;\&#1056;&#1086;&#1079;&#1076;&#1110;&#1083;%203\&#1055;&#1088;&#1077;&#1079;&#1077;&#1085;&#1090;&#1072;&#1094;&#1110;&#1111;\&#1055;&#1088;&#1077;&#1079;&#1077;&#1085;&#1090;&#1072;&#1094;&#1110;&#1111;\WavLibraryNet_Sound8425.mp3" TargetMode="External"/><Relationship Id="rId6" Type="http://schemas.openxmlformats.org/officeDocument/2006/relationships/image" Target="../media/image3.jpeg"/><Relationship Id="rId5" Type="http://schemas.openxmlformats.org/officeDocument/2006/relationships/image" Target="file:///C:\Documents%20and%20Settings\1\Desktop\Lesson_18_20_20.09\Ppt_10.10.2006\&#1059;&#1088;&#1086;&#1082;21_&#1076;&#1086;&#1087;\U-kraina_com%20-%20&#1059;&#1082;&#1088;&#1072;&#1080;&#1085;&#1094;&#1099;&#8211;&#1086;&#1073;&#1083;&#1072;&#1076;&#1072;&#1090;&#1077;&#1083;&#1080;%20" TargetMode="External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file:///C:\Documents%20and%20Settings\1\Desktop\Lesson_18_20_20.09\Ppt_10.10.2006\&#1059;&#1088;&#1086;&#1082;21_&#1076;&#1086;&#1087;\U-kraina_com%20-%20&#1059;&#1082;&#1088;&#1072;&#1080;&#1085;&#1094;&#1099;&#8211;&#1086;&#1073;&#1083;&#1072;&#1076;&#1072;&#1090;&#1077;&#1083;&#1080;%20" TargetMode="External"/><Relationship Id="rId3" Type="http://schemas.openxmlformats.org/officeDocument/2006/relationships/diagramLayout" Target="../diagrams/layout1.xml"/><Relationship Id="rId7" Type="http://schemas.openxmlformats.org/officeDocument/2006/relationships/image" Target="../media/image4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.xml"/><Relationship Id="rId11" Type="http://schemas.openxmlformats.org/officeDocument/2006/relationships/image" Target="../media/image3.jpeg"/><Relationship Id="rId5" Type="http://schemas.openxmlformats.org/officeDocument/2006/relationships/diagramColors" Target="../diagrams/colors1.xml"/><Relationship Id="rId10" Type="http://schemas.openxmlformats.org/officeDocument/2006/relationships/slide" Target="slide4.xml"/><Relationship Id="rId4" Type="http://schemas.openxmlformats.org/officeDocument/2006/relationships/diagramQuickStyle" Target="../diagrams/quickStyle1.xml"/><Relationship Id="rId9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33400" y="609600"/>
            <a:ext cx="8077200" cy="1470025"/>
          </a:xfrm>
        </p:spPr>
        <p:txBody>
          <a:bodyPr anchor="ctr"/>
          <a:lstStyle/>
          <a:p>
            <a:pPr eaLnBrk="1" hangingPunct="1"/>
            <a:r>
              <a:rPr lang="uk-UA" altLang="uk-UA" sz="4400" b="1" smtClean="0">
                <a:solidFill>
                  <a:srgbClr val="A50021"/>
                </a:solidFill>
                <a:latin typeface="Comic Sans MS" panose="030F0702030302020204" pitchFamily="66" charset="0"/>
              </a:rPr>
              <a:t>Кращому футболісту – </a:t>
            </a:r>
            <a:br>
              <a:rPr lang="uk-UA" altLang="uk-UA" sz="4400" b="1" smtClean="0">
                <a:solidFill>
                  <a:srgbClr val="A50021"/>
                </a:solidFill>
                <a:latin typeface="Comic Sans MS" panose="030F0702030302020204" pitchFamily="66" charset="0"/>
              </a:rPr>
            </a:br>
            <a:r>
              <a:rPr lang="uk-UA" altLang="uk-UA" sz="4400" b="1" smtClean="0">
                <a:solidFill>
                  <a:srgbClr val="A50021"/>
                </a:solidFill>
                <a:latin typeface="Comic Sans MS" panose="030F0702030302020204" pitchFamily="66" charset="0"/>
              </a:rPr>
              <a:t>“Золотий м'яч”!</a:t>
            </a:r>
            <a:r>
              <a:rPr lang="en-US" altLang="uk-UA" sz="4000" smtClean="0"/>
              <a:t> </a:t>
            </a:r>
          </a:p>
        </p:txBody>
      </p:sp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3581400" y="2425700"/>
            <a:ext cx="5394325" cy="3013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algn="ctr">
              <a:defRPr/>
            </a:pPr>
            <a:r>
              <a:rPr lang="uk-UA" altLang="uk-UA" sz="24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Титул Європейського Футболіста Року надається з 1956 року французьким журналом France Football за результатами опитування спортивних журналістів європейських видань. Переможець отримує  нагороду «Золотий м</a:t>
            </a:r>
            <a:r>
              <a:rPr lang="uk-UA" altLang="uk-UA" sz="24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'</a:t>
            </a:r>
            <a:r>
              <a:rPr lang="uk-UA" altLang="uk-UA" sz="24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яч» (Ballon d'or).</a:t>
            </a:r>
            <a:r>
              <a:rPr lang="en-US" altLang="uk-UA" sz="2400">
                <a:latin typeface="Times New Roman" panose="02020603050405020304" pitchFamily="18" charset="0"/>
              </a:rPr>
              <a:t> </a:t>
            </a:r>
          </a:p>
        </p:txBody>
      </p:sp>
      <p:sp>
        <p:nvSpPr>
          <p:cNvPr id="4101" name="Text Box 5"/>
          <p:cNvSpPr txBox="1">
            <a:spLocks noChangeArrowheads="1"/>
          </p:cNvSpPr>
          <p:nvPr/>
        </p:nvSpPr>
        <p:spPr bwMode="auto">
          <a:xfrm>
            <a:off x="1752600" y="5943600"/>
            <a:ext cx="6858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lang="uk-UA" altLang="uk-UA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anose="030F0702030302020204" pitchFamily="66" charset="0"/>
              </a:rPr>
              <a:t>Підготував Вовк Андрій, учень 9-б класу</a:t>
            </a:r>
            <a:endParaRPr lang="en-US" altLang="uk-UA" sz="2400" b="1" dirty="0">
              <a:effectLst>
                <a:outerShdw blurRad="38100" dist="38100" dir="2700000" algn="tl">
                  <a:srgbClr val="C0C0C0"/>
                </a:outerShdw>
              </a:effectLst>
              <a:latin typeface="Comic Sans MS" panose="030F0702030302020204" pitchFamily="66" charset="0"/>
            </a:endParaRPr>
          </a:p>
        </p:txBody>
      </p:sp>
      <p:pic>
        <p:nvPicPr>
          <p:cNvPr id="3077" name="Picture 7" descr="shevche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209800"/>
            <a:ext cx="2954338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" dur="20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/>
      <p:bldP spid="410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8839200" cy="838200"/>
          </a:xfrm>
        </p:spPr>
        <p:txBody>
          <a:bodyPr/>
          <a:lstStyle/>
          <a:p>
            <a:pPr eaLnBrk="1" hangingPunct="1"/>
            <a:r>
              <a:rPr lang="uk-UA" altLang="uk-UA" sz="3600" b="1" smtClean="0">
                <a:solidFill>
                  <a:srgbClr val="A50021"/>
                </a:solidFill>
                <a:latin typeface="Comic Sans MS" panose="030F0702030302020204" pitchFamily="66" charset="0"/>
              </a:rPr>
              <a:t>Українці – володарі “Золотого м'яча”</a:t>
            </a:r>
            <a:endParaRPr lang="en-US" altLang="uk-UA" sz="3600" b="1" smtClean="0">
              <a:solidFill>
                <a:srgbClr val="A50021"/>
              </a:solidFill>
              <a:latin typeface="Comic Sans MS" panose="030F0702030302020204" pitchFamily="66" charset="0"/>
            </a:endParaRPr>
          </a:p>
        </p:txBody>
      </p:sp>
      <p:sp>
        <p:nvSpPr>
          <p:cNvPr id="4099" name="Rectangle 8"/>
          <p:cNvSpPr>
            <a:spLocks noChangeArrowheads="1"/>
          </p:cNvSpPr>
          <p:nvPr/>
        </p:nvSpPr>
        <p:spPr bwMode="auto">
          <a:xfrm>
            <a:off x="0" y="2538413"/>
            <a:ext cx="9144000" cy="0"/>
          </a:xfrm>
          <a:prstGeom prst="rect">
            <a:avLst/>
          </a:prstGeom>
          <a:solidFill>
            <a:srgbClr val="D9BE6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uk-UA" altLang="uk-UA"/>
          </a:p>
        </p:txBody>
      </p:sp>
      <p:sp>
        <p:nvSpPr>
          <p:cNvPr id="4100" name="Rectangle 13"/>
          <p:cNvSpPr>
            <a:spLocks noChangeArrowheads="1"/>
          </p:cNvSpPr>
          <p:nvPr/>
        </p:nvSpPr>
        <p:spPr bwMode="auto">
          <a:xfrm>
            <a:off x="0" y="2538413"/>
            <a:ext cx="9144000" cy="0"/>
          </a:xfrm>
          <a:prstGeom prst="rect">
            <a:avLst/>
          </a:prstGeom>
          <a:solidFill>
            <a:srgbClr val="D9BE6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uk-UA" altLang="uk-UA"/>
          </a:p>
        </p:txBody>
      </p:sp>
      <p:sp>
        <p:nvSpPr>
          <p:cNvPr id="4101" name="Rectangle 18"/>
          <p:cNvSpPr>
            <a:spLocks noChangeArrowheads="1"/>
          </p:cNvSpPr>
          <p:nvPr/>
        </p:nvSpPr>
        <p:spPr bwMode="auto">
          <a:xfrm>
            <a:off x="0" y="2538413"/>
            <a:ext cx="9144000" cy="0"/>
          </a:xfrm>
          <a:prstGeom prst="rect">
            <a:avLst/>
          </a:prstGeom>
          <a:solidFill>
            <a:srgbClr val="D9BE6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uk-UA" altLang="uk-UA"/>
          </a:p>
        </p:txBody>
      </p:sp>
      <p:sp>
        <p:nvSpPr>
          <p:cNvPr id="4102" name="Rectangle 23"/>
          <p:cNvSpPr>
            <a:spLocks noChangeArrowheads="1"/>
          </p:cNvSpPr>
          <p:nvPr/>
        </p:nvSpPr>
        <p:spPr bwMode="auto">
          <a:xfrm>
            <a:off x="0" y="2538413"/>
            <a:ext cx="9144000" cy="0"/>
          </a:xfrm>
          <a:prstGeom prst="rect">
            <a:avLst/>
          </a:prstGeom>
          <a:solidFill>
            <a:srgbClr val="D9BE6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uk-UA" altLang="uk-UA"/>
          </a:p>
        </p:txBody>
      </p:sp>
      <p:graphicFrame>
        <p:nvGraphicFramePr>
          <p:cNvPr id="7284" name="Group 116"/>
          <p:cNvGraphicFramePr>
            <a:graphicFrameLocks noGrp="1"/>
          </p:cNvGraphicFramePr>
          <p:nvPr/>
        </p:nvGraphicFramePr>
        <p:xfrm>
          <a:off x="609600" y="1143000"/>
          <a:ext cx="8153400" cy="4876801"/>
        </p:xfrm>
        <a:graphic>
          <a:graphicData uri="http://schemas.openxmlformats.org/drawingml/2006/table">
            <a:tbl>
              <a:tblPr/>
              <a:tblGrid>
                <a:gridCol w="1049338"/>
                <a:gridCol w="1846262"/>
                <a:gridCol w="2667000"/>
                <a:gridCol w="2590800"/>
              </a:tblGrid>
              <a:tr h="6254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uk-UA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Рік</a:t>
                      </a:r>
                      <a:endParaRPr kumimoji="0" lang="uk-UA" altLang="uk-UA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66"/>
                    </a:solidFill>
                  </a:tcPr>
                </a:tc>
                <a:tc grid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uk-U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Футболіст</a:t>
                      </a:r>
                      <a:endParaRPr kumimoji="0" lang="uk-UA" altLang="uk-UA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uk-U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Клуб</a:t>
                      </a:r>
                      <a:endParaRPr kumimoji="0" lang="uk-UA" altLang="uk-UA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66"/>
                    </a:solidFill>
                  </a:tcPr>
                </a:tc>
              </a:tr>
              <a:tr h="141763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uk-UA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1975</a:t>
                      </a:r>
                      <a:endParaRPr kumimoji="0" lang="ru-RU" altLang="uk-UA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BE6C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uk-UA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BE6C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uk-UA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Олег Блохін</a:t>
                      </a:r>
                      <a:endParaRPr kumimoji="0" lang="en-US" altLang="uk-UA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BE6C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uk-UA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“Динамо”, Київ</a:t>
                      </a:r>
                      <a:endParaRPr kumimoji="0" lang="en-US" altLang="uk-UA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BE6C"/>
                    </a:solidFill>
                  </a:tcPr>
                </a:tc>
              </a:tr>
              <a:tr h="141605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uk-UA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1986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BE6C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uk-UA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BE6C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uk-UA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Ігор Бєланов</a:t>
                      </a:r>
                      <a:endParaRPr kumimoji="0" lang="en-US" altLang="uk-UA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BE6C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uk-UA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“Динамо”, Київ</a:t>
                      </a:r>
                      <a:endParaRPr kumimoji="0" lang="ru-RU" altLang="uk-UA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BE6C"/>
                    </a:solidFill>
                  </a:tcPr>
                </a:tc>
              </a:tr>
              <a:tr h="141763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uk-UA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2004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BE6C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uk-UA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BE6C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uk-UA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Андрій</a:t>
                      </a:r>
                      <a:r>
                        <a:rPr kumimoji="0" lang="en-US" altLang="uk-UA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uk-UA" altLang="uk-UA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Шевченко</a:t>
                      </a:r>
                      <a:endParaRPr kumimoji="0" lang="en-US" altLang="uk-UA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BE6C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uk-UA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“Мілан”, Італія</a:t>
                      </a:r>
                      <a:endParaRPr kumimoji="0" lang="en-US" altLang="uk-UA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BE6C"/>
                    </a:solidFill>
                  </a:tcPr>
                </a:tc>
              </a:tr>
            </a:tbl>
          </a:graphicData>
        </a:graphic>
      </p:graphicFrame>
      <p:pic>
        <p:nvPicPr>
          <p:cNvPr id="4129" name="Picture 5" descr="Андрей Шевченко"/>
          <p:cNvPicPr>
            <a:picLocks noChangeAspect="1" noChangeArrowheads="1"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4648200"/>
            <a:ext cx="1133475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30" name="Picture 6" descr="Игорь Беланов"/>
          <p:cNvPicPr>
            <a:picLocks noChangeAspect="1" noChangeArrowheads="1"/>
          </p:cNvPicPr>
          <p:nvPr/>
        </p:nvPicPr>
        <p:blipFill>
          <a:blip r:embed="rId6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3276600"/>
            <a:ext cx="1127125" cy="1257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31" name="Picture 7" descr="Олег Блохин"/>
          <p:cNvPicPr>
            <a:picLocks noChangeAspect="1" noChangeArrowheads="1"/>
          </p:cNvPicPr>
          <p:nvPr/>
        </p:nvPicPr>
        <p:blipFill>
          <a:blip r:embed="rId7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1752600"/>
            <a:ext cx="1143000" cy="1381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32" name="Text Box 118"/>
          <p:cNvSpPr txBox="1">
            <a:spLocks noChangeArrowheads="1"/>
          </p:cNvSpPr>
          <p:nvPr/>
        </p:nvSpPr>
        <p:spPr bwMode="auto">
          <a:xfrm>
            <a:off x="685800" y="6019800"/>
            <a:ext cx="8077200" cy="830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uk-UA" altLang="uk-UA" sz="2400" b="1">
                <a:latin typeface="Times New Roman" panose="02020603050405020304" pitchFamily="18" charset="0"/>
              </a:rPr>
              <a:t>За матеріалами</a:t>
            </a:r>
            <a:r>
              <a:rPr lang="uk-UA" altLang="uk-UA" sz="2400">
                <a:latin typeface="Times New Roman" panose="02020603050405020304" pitchFamily="18" charset="0"/>
              </a:rPr>
              <a:t> </a:t>
            </a:r>
            <a:r>
              <a:rPr lang="uk-UA" altLang="uk-UA" sz="2400" b="1" i="1"/>
              <a:t>https://uk.wikipedia.org/wiki/Золотий_м’яч</a:t>
            </a:r>
            <a:r>
              <a:rPr lang="en-US" altLang="uk-UA" sz="2400">
                <a:latin typeface="Times New Roman" panose="02020603050405020304" pitchFamily="18" charset="0"/>
              </a:rPr>
              <a:t> </a:t>
            </a:r>
          </a:p>
        </p:txBody>
      </p:sp>
      <p:pic>
        <p:nvPicPr>
          <p:cNvPr id="2" name="WavLibraryNet_Sound8425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200" y="3124200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64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33" name="Rectangle 13"/>
          <p:cNvSpPr>
            <a:spLocks noGrp="1" noChangeArrowheads="1"/>
          </p:cNvSpPr>
          <p:nvPr>
            <p:ph type="title"/>
          </p:nvPr>
        </p:nvSpPr>
        <p:spPr>
          <a:xfrm>
            <a:off x="685800" y="304800"/>
            <a:ext cx="8077200" cy="1143000"/>
          </a:xfrm>
        </p:spPr>
        <p:txBody>
          <a:bodyPr/>
          <a:lstStyle/>
          <a:p>
            <a:pPr eaLnBrk="1" hangingPunct="1"/>
            <a:r>
              <a:rPr lang="uk-UA" altLang="uk-UA" sz="3600" b="1" smtClean="0">
                <a:solidFill>
                  <a:srgbClr val="A50021"/>
                </a:solidFill>
                <a:latin typeface="Comic Sans MS" panose="030F0702030302020204" pitchFamily="66" charset="0"/>
              </a:rPr>
              <a:t>“Золоті” роки українського футболу</a:t>
            </a:r>
            <a:endParaRPr lang="en-US" altLang="uk-UA" sz="3600" b="1" smtClean="0">
              <a:solidFill>
                <a:srgbClr val="A50021"/>
              </a:solidFill>
              <a:latin typeface="Comic Sans MS" panose="030F0702030302020204" pitchFamily="66" charset="0"/>
            </a:endParaRPr>
          </a:p>
        </p:txBody>
      </p:sp>
      <p:grpSp>
        <p:nvGrpSpPr>
          <p:cNvPr id="2" name="Diagram 5"/>
          <p:cNvGrpSpPr>
            <a:grpSpLocks noChangeAspect="1"/>
          </p:cNvGrpSpPr>
          <p:nvPr/>
        </p:nvGrpSpPr>
        <p:grpSpPr bwMode="auto">
          <a:xfrm>
            <a:off x="838200" y="1457325"/>
            <a:ext cx="8763000" cy="5400675"/>
            <a:chOff x="0" y="297"/>
            <a:chExt cx="5520" cy="3402"/>
          </a:xfrm>
        </p:grpSpPr>
        <p:graphicFrame>
          <p:nvGraphicFramePr>
            <p:cNvPr id="4" name="Схема 3"/>
            <p:cNvGraphicFramePr/>
            <p:nvPr/>
          </p:nvGraphicFramePr>
          <p:xfrm>
            <a:off x="0" y="297"/>
            <a:ext cx="5520" cy="3402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" r:lo="rId3" r:qs="rId4" r:cs="rId5"/>
            </a:graphicData>
          </a:graphic>
        </p:graphicFrame>
        <p:sp>
          <p:nvSpPr>
            <p:cNvPr id="3" name="Text Box 30"/>
            <p:cNvSpPr txBox="1">
              <a:spLocks noChangeArrowheads="1"/>
            </p:cNvSpPr>
            <p:nvPr/>
          </p:nvSpPr>
          <p:spPr bwMode="auto">
            <a:xfrm>
              <a:off x="720" y="3123"/>
              <a:ext cx="1008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uk-UA" altLang="uk-UA" sz="2000" b="1" i="0" u="sng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anose="02020603050405020304" pitchFamily="18" charset="0"/>
                </a:rPr>
                <a:t>Олег Блохін</a:t>
              </a:r>
              <a:endParaRPr kumimoji="0" lang="en-US" altLang="uk-UA" sz="20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endParaRPr>
            </a:p>
          </p:txBody>
        </p:sp>
      </p:grpSp>
      <p:pic>
        <p:nvPicPr>
          <p:cNvPr id="1033" name="Picture 29" descr="Олег Блохин"/>
          <p:cNvPicPr>
            <a:picLocks noChangeAspect="1" noChangeArrowheads="1"/>
          </p:cNvPicPr>
          <p:nvPr/>
        </p:nvPicPr>
        <p:blipFill>
          <a:blip r:embed="rId7" r:link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5029200"/>
            <a:ext cx="1143000" cy="1381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53" name="Text Box 33"/>
          <p:cNvSpPr txBox="1">
            <a:spLocks noChangeArrowheads="1"/>
          </p:cNvSpPr>
          <p:nvPr/>
        </p:nvSpPr>
        <p:spPr bwMode="auto">
          <a:xfrm>
            <a:off x="3048000" y="4267200"/>
            <a:ext cx="17526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lang="uk-UA" altLang="uk-UA" sz="2000" b="1" u="sng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Ігор Бєланов</a:t>
            </a:r>
            <a:endParaRPr lang="en-US" altLang="uk-UA" sz="2000" b="1" u="sng" dirty="0"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</a:endParaRPr>
          </a:p>
        </p:txBody>
      </p:sp>
      <p:pic>
        <p:nvPicPr>
          <p:cNvPr id="1035" name="Picture 34" descr="Андрей Шевченко"/>
          <p:cNvPicPr>
            <a:picLocks noGrp="1" noChangeAspect="1" noChangeArrowheads="1"/>
          </p:cNvPicPr>
          <p:nvPr>
            <p:ph sz="half" idx="2"/>
          </p:nvPr>
        </p:nvPicPr>
        <p:blipFill>
          <a:blip r:embed="rId9" r:link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828800" y="1600200"/>
            <a:ext cx="1082675" cy="13716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036" name="Text Box 36"/>
          <p:cNvSpPr txBox="1">
            <a:spLocks noChangeArrowheads="1"/>
          </p:cNvSpPr>
          <p:nvPr/>
        </p:nvSpPr>
        <p:spPr bwMode="auto">
          <a:xfrm>
            <a:off x="2971800" y="2286000"/>
            <a:ext cx="17526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uk-UA" altLang="uk-UA" sz="2000" b="1" dirty="0">
                <a:latin typeface="Times New Roman" panose="02020603050405020304" pitchFamily="18" charset="0"/>
                <a:hlinkClick r:id="rId10" action="ppaction://hlinksldjump"/>
              </a:rPr>
              <a:t>Андрій Шевченко</a:t>
            </a:r>
            <a:endParaRPr lang="en-US" altLang="uk-UA" sz="2000" b="1" dirty="0">
              <a:latin typeface="Times New Roman" panose="02020603050405020304" pitchFamily="18" charset="0"/>
            </a:endParaRPr>
          </a:p>
        </p:txBody>
      </p:sp>
      <p:pic>
        <p:nvPicPr>
          <p:cNvPr id="1037" name="Picture 31" descr="Игорь Беланов"/>
          <p:cNvPicPr>
            <a:picLocks noGrp="1" noChangeAspect="1" noChangeArrowheads="1"/>
          </p:cNvPicPr>
          <p:nvPr>
            <p:ph sz="half" idx="1"/>
          </p:nvPr>
        </p:nvPicPr>
        <p:blipFill>
          <a:blip r:embed="rId11" r:link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524000" y="3429000"/>
            <a:ext cx="1143000" cy="15621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3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8"/>
          <p:cNvSpPr>
            <a:spLocks noGrp="1" noChangeArrowheads="1"/>
          </p:cNvSpPr>
          <p:nvPr>
            <p:ph type="title" sz="quarter"/>
          </p:nvPr>
        </p:nvSpPr>
        <p:spPr>
          <a:xfrm>
            <a:off x="685800" y="228600"/>
            <a:ext cx="7772400" cy="838200"/>
          </a:xfrm>
        </p:spPr>
        <p:txBody>
          <a:bodyPr/>
          <a:lstStyle/>
          <a:p>
            <a:pPr eaLnBrk="1" hangingPunct="1"/>
            <a:r>
              <a:rPr lang="uk-UA" altLang="uk-UA" sz="4000" b="1" smtClean="0">
                <a:solidFill>
                  <a:srgbClr val="CC0000"/>
                </a:solidFill>
                <a:latin typeface="Comic Sans MS" panose="030F0702030302020204" pitchFamily="66" charset="0"/>
              </a:rPr>
              <a:t>Футболіст ХХІ століття</a:t>
            </a:r>
            <a:endParaRPr lang="en-US" altLang="uk-UA" sz="4000" b="1" smtClean="0">
              <a:solidFill>
                <a:srgbClr val="CC0000"/>
              </a:solidFill>
              <a:latin typeface="Comic Sans MS" panose="030F0702030302020204" pitchFamily="66" charset="0"/>
            </a:endParaRPr>
          </a:p>
        </p:txBody>
      </p:sp>
      <p:pic>
        <p:nvPicPr>
          <p:cNvPr id="5123" name="Picture 4" descr="Шевченко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100263" y="2395538"/>
            <a:ext cx="981075" cy="11525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124" name="Picture 14" descr="2006_f_15_0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4800" y="2590800"/>
            <a:ext cx="3505200" cy="3314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5" name="Picture 15" descr="4042126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219200"/>
            <a:ext cx="4457700" cy="334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6" name="Picture 16" descr="shevchenko11b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3124200"/>
            <a:ext cx="2305050" cy="3333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7" name="Picture 17" descr="1138200582_shevchenko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4200" y="1143000"/>
            <a:ext cx="1905000" cy="2657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8" name="Picture 19" descr="shevchenko_mil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391400" y="4267200"/>
            <a:ext cx="1508125" cy="2209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0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666699"/>
      </a:hlink>
      <a:folHlink>
        <a:srgbClr val="0066FF"/>
      </a:folHlink>
    </a:clrScheme>
    <a:fontScheme name="Default 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uk-UA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uk-UA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000066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000066"/>
        </a:hlink>
        <a:folHlink>
          <a:srgbClr val="00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666699"/>
        </a:hlink>
        <a:folHlink>
          <a:srgbClr val="0066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5508</TotalTime>
  <Words>71</Words>
  <Application>Microsoft Office PowerPoint</Application>
  <PresentationFormat>Экран (4:3)</PresentationFormat>
  <Paragraphs>25</Paragraphs>
  <Slides>4</Slides>
  <Notes>0</Notes>
  <HiddenSlides>1</HiddenSlides>
  <MMClips>1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9" baseType="lpstr">
      <vt:lpstr>MS Mincho</vt:lpstr>
      <vt:lpstr>Arial</vt:lpstr>
      <vt:lpstr>Comic Sans MS</vt:lpstr>
      <vt:lpstr>Times New Roman</vt:lpstr>
      <vt:lpstr>Default Design</vt:lpstr>
      <vt:lpstr>Кращому футболісту –  “Золотий м'яч”! </vt:lpstr>
      <vt:lpstr>Українці – володарі “Золотого м'яча”</vt:lpstr>
      <vt:lpstr>“Золоті” роки українського футболу</vt:lpstr>
      <vt:lpstr>Футболіст ХХІ століття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Ольга Барна</dc:creator>
  <cp:lastModifiedBy>Ольга Барна</cp:lastModifiedBy>
  <cp:revision>72</cp:revision>
  <dcterms:created xsi:type="dcterms:W3CDTF">1601-01-01T00:00:00Z</dcterms:created>
  <dcterms:modified xsi:type="dcterms:W3CDTF">2017-09-25T18:21:20Z</dcterms:modified>
</cp:coreProperties>
</file>