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9" r:id="rId3"/>
    <p:sldId id="265" r:id="rId4"/>
    <p:sldId id="267" r:id="rId5"/>
    <p:sldId id="264" r:id="rId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9933FF"/>
    <a:srgbClr val="9999FF"/>
    <a:srgbClr val="CC3300"/>
    <a:srgbClr val="A50021"/>
    <a:srgbClr val="336699"/>
    <a:srgbClr val="3366CC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8F4FD-C51B-4D3D-BA17-847A6A59EA68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42824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6833D-C742-44AF-A48D-957BF74E9C72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502644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1C3F63-9833-4BC5-AC0D-5A4DDA9CE09F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093067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uk-UA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5203F-34E7-4B17-84AC-9983663C506B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972677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F8193-E179-481A-97C0-7CD6EB926654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417177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A92C2-225D-4C3D-8A2D-8FC23D4AFC51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0219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20A19-BF4F-48CA-8DAE-715B9FF7A878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276324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CC6F82-11C0-45DE-BEE0-0D9C8F79053D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098264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B85CF-5185-4DDE-B663-4C1DDE80FCCF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146036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9CC54C-A4D3-4D95-937E-9DC770D60313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653533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A2B48-A809-4EB6-B06E-C19B48BE415B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07602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8AE7A-AB8B-48B6-8FFD-A755636BA927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876603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A9104A71-59E7-4560-8D68-FAA25A17CFFE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slide" Target="slide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slide" Target="slide1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4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686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uk-UA" sz="66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Світ захоплень</a:t>
            </a:r>
            <a:endParaRPr lang="en-US" altLang="uk-UA" sz="6600" b="1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051" name="Puzzle3"/>
          <p:cNvSpPr>
            <a:spLocks noEditPoints="1" noChangeArrowheads="1"/>
          </p:cNvSpPr>
          <p:nvPr/>
        </p:nvSpPr>
        <p:spPr bwMode="auto">
          <a:xfrm>
            <a:off x="4387850" y="1317625"/>
            <a:ext cx="2830513" cy="2908300"/>
          </a:xfrm>
          <a:custGeom>
            <a:avLst/>
            <a:gdLst>
              <a:gd name="T0" fmla="*/ 1361660 w 21600"/>
              <a:gd name="T1" fmla="*/ 2128175 h 21600"/>
              <a:gd name="T2" fmla="*/ 2693050 w 21600"/>
              <a:gd name="T3" fmla="*/ 2839363 h 21600"/>
              <a:gd name="T4" fmla="*/ 1727137 w 21600"/>
              <a:gd name="T5" fmla="*/ 1858215 h 21600"/>
              <a:gd name="T6" fmla="*/ 2693050 w 21600"/>
              <a:gd name="T7" fmla="*/ 945871 h 21600"/>
              <a:gd name="T8" fmla="*/ 1375944 w 21600"/>
              <a:gd name="T9" fmla="*/ 7001 h 21600"/>
              <a:gd name="T10" fmla="*/ 90681 w 21600"/>
              <a:gd name="T11" fmla="*/ 915845 h 21600"/>
              <a:gd name="T12" fmla="*/ 1056725 w 21600"/>
              <a:gd name="T13" fmla="*/ 1821188 h 21600"/>
              <a:gd name="T14" fmla="*/ 90681 w 21600"/>
              <a:gd name="T15" fmla="*/ 283936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2273 w 21600"/>
              <a:gd name="T25" fmla="*/ 7719 h 21600"/>
              <a:gd name="T26" fmla="*/ 19149 w 21600"/>
              <a:gd name="T27" fmla="*/ 202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solidFill>
            <a:srgbClr val="FFBE7D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2052" name="Puzzle2"/>
          <p:cNvSpPr>
            <a:spLocks noEditPoints="1" noChangeArrowheads="1"/>
          </p:cNvSpPr>
          <p:nvPr/>
        </p:nvSpPr>
        <p:spPr bwMode="auto">
          <a:xfrm>
            <a:off x="3578225" y="3395663"/>
            <a:ext cx="4518025" cy="2647950"/>
          </a:xfrm>
          <a:custGeom>
            <a:avLst/>
            <a:gdLst>
              <a:gd name="T0" fmla="*/ 2301 w 21600"/>
              <a:gd name="T1" fmla="*/ 1640993 h 21600"/>
              <a:gd name="T2" fmla="*/ 878923 w 21600"/>
              <a:gd name="T3" fmla="*/ 2594133 h 21600"/>
              <a:gd name="T4" fmla="*/ 2175345 w 21600"/>
              <a:gd name="T5" fmla="*/ 1705108 h 21600"/>
              <a:gd name="T6" fmla="*/ 3518412 w 21600"/>
              <a:gd name="T7" fmla="*/ 2597688 h 21600"/>
              <a:gd name="T8" fmla="*/ 4518025 w 21600"/>
              <a:gd name="T9" fmla="*/ 1849029 h 21600"/>
              <a:gd name="T10" fmla="*/ 3532635 w 21600"/>
              <a:gd name="T11" fmla="*/ 703546 h 21600"/>
              <a:gd name="T12" fmla="*/ 2259013 w 21600"/>
              <a:gd name="T13" fmla="*/ 3433 h 21600"/>
              <a:gd name="T14" fmla="*/ 878923 w 21600"/>
              <a:gd name="T15" fmla="*/ 7225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5388 w 21600"/>
              <a:gd name="T25" fmla="*/ 6742 h 21600"/>
              <a:gd name="T26" fmla="*/ 16177 w 21600"/>
              <a:gd name="T27" fmla="*/ 2044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solidFill>
            <a:srgbClr val="FFFFCC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2053" name="Puzzle4"/>
          <p:cNvSpPr>
            <a:spLocks noEditPoints="1" noChangeArrowheads="1"/>
          </p:cNvSpPr>
          <p:nvPr/>
        </p:nvSpPr>
        <p:spPr bwMode="auto">
          <a:xfrm>
            <a:off x="1851025" y="3395663"/>
            <a:ext cx="2724150" cy="3386137"/>
          </a:xfrm>
          <a:custGeom>
            <a:avLst/>
            <a:gdLst>
              <a:gd name="T0" fmla="*/ 1047663 w 21600"/>
              <a:gd name="T1" fmla="*/ 1817384 h 21600"/>
              <a:gd name="T2" fmla="*/ 57131 w 21600"/>
              <a:gd name="T3" fmla="*/ 2655296 h 21600"/>
              <a:gd name="T4" fmla="*/ 1450358 w 21600"/>
              <a:gd name="T5" fmla="*/ 3386137 h 21600"/>
              <a:gd name="T6" fmla="*/ 2638390 w 21600"/>
              <a:gd name="T7" fmla="*/ 2625981 h 21600"/>
              <a:gd name="T8" fmla="*/ 1762121 w 21600"/>
              <a:gd name="T9" fmla="*/ 1706864 h 21600"/>
              <a:gd name="T10" fmla="*/ 2652641 w 21600"/>
              <a:gd name="T11" fmla="*/ 739307 h 21600"/>
              <a:gd name="T12" fmla="*/ 1400163 w 21600"/>
              <a:gd name="T13" fmla="*/ 1724 h 21600"/>
              <a:gd name="T14" fmla="*/ 57131 w 21600"/>
              <a:gd name="T15" fmla="*/ 73930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2076 w 21600"/>
              <a:gd name="T25" fmla="*/ 5664 h 21600"/>
              <a:gd name="T26" fmla="*/ 20203 w 21600"/>
              <a:gd name="T27" fmla="*/ 1598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solidFill>
            <a:srgbClr val="D8EBB3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2054" name="Puzzle1"/>
          <p:cNvSpPr>
            <a:spLocks noEditPoints="1" noChangeArrowheads="1"/>
          </p:cNvSpPr>
          <p:nvPr/>
        </p:nvSpPr>
        <p:spPr bwMode="auto">
          <a:xfrm>
            <a:off x="914400" y="2171700"/>
            <a:ext cx="4573588" cy="2019300"/>
          </a:xfrm>
          <a:custGeom>
            <a:avLst/>
            <a:gdLst>
              <a:gd name="T0" fmla="*/ 3544531 w 21600"/>
              <a:gd name="T1" fmla="*/ 1970500 h 21600"/>
              <a:gd name="T2" fmla="*/ 3594501 w 21600"/>
              <a:gd name="T3" fmla="*/ 48706 h 21600"/>
              <a:gd name="T4" fmla="*/ 1000472 w 21600"/>
              <a:gd name="T5" fmla="*/ 80024 h 21600"/>
              <a:gd name="T6" fmla="*/ 1067171 w 21600"/>
              <a:gd name="T7" fmla="*/ 1963582 h 21600"/>
              <a:gd name="T8" fmla="*/ 2289123 w 21600"/>
              <a:gd name="T9" fmla="*/ 1204569 h 21600"/>
              <a:gd name="T10" fmla="*/ 2296322 w 21600"/>
              <a:gd name="T11" fmla="*/ 814638 h 21600"/>
              <a:gd name="T12" fmla="*/ 4573588 w 21600"/>
              <a:gd name="T13" fmla="*/ 934861 h 21600"/>
              <a:gd name="T14" fmla="*/ 11857 w 21600"/>
              <a:gd name="T15" fmla="*/ 93486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6086 w 21600"/>
              <a:gd name="T25" fmla="*/ 2569 h 21600"/>
              <a:gd name="T26" fmla="*/ 16132 w 21600"/>
              <a:gd name="T27" fmla="*/ 19552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solidFill>
            <a:srgbClr val="CCCC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648200" y="2362200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uk-UA" altLang="uk-UA" sz="24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Бальні танці</a:t>
            </a:r>
            <a:endParaRPr lang="ru-RU" altLang="uk-UA" sz="24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056" name="Picture 10" descr="da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3250">
            <a:off x="6548438" y="1147763"/>
            <a:ext cx="220980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2" descr="кони_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61951">
            <a:off x="381000" y="4191000"/>
            <a:ext cx="176371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4" descr="Sk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4663">
            <a:off x="6934200" y="3962400"/>
            <a:ext cx="185737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1752600" y="2971800"/>
            <a:ext cx="266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uk-UA" altLang="uk-UA" sz="2400" b="1" dirty="0">
                <a:solidFill>
                  <a:srgbClr val="3366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Водний екстрим</a:t>
            </a:r>
            <a:endParaRPr lang="ru-RU" altLang="uk-UA" sz="2400" b="1" dirty="0">
              <a:solidFill>
                <a:srgbClr val="3366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2133600" y="5486400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uk-UA" altLang="uk-UA" sz="24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Кінний спорт</a:t>
            </a:r>
            <a:endParaRPr lang="ru-RU" altLang="uk-UA" sz="24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4648200" y="4419600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uk-UA" altLang="uk-UA" sz="24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Гірські лижі</a:t>
            </a:r>
            <a:endParaRPr lang="ru-RU" altLang="uk-UA" sz="24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3962400" y="6172200"/>
            <a:ext cx="5181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uk-UA" altLang="uk-UA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Підготували Козак Дмитро та Бойко Оля, учні </a:t>
            </a:r>
            <a:r>
              <a:rPr lang="en-US" altLang="uk-UA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9</a:t>
            </a:r>
            <a:r>
              <a:rPr lang="uk-UA" altLang="uk-UA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-а класу</a:t>
            </a:r>
            <a:endParaRPr lang="ru-RU" altLang="uk-UA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063" name="Picture 23" descr="surf">
            <a:hlinkClick r:id="rId5" action="ppaction://hlinksldjump"/>
          </p:cNvPr>
          <p:cNvPicPr>
            <a:picLocks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180996">
            <a:off x="427038" y="1284288"/>
            <a:ext cx="1662112" cy="1905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71628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uk-UA" altLang="uk-UA" sz="4800" b="1" smtClean="0">
                <a:solidFill>
                  <a:srgbClr val="33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Кінний спорт</a:t>
            </a:r>
            <a:endParaRPr lang="en-US" altLang="uk-UA" sz="4800" b="1" smtClean="0">
              <a:solidFill>
                <a:srgbClr val="3399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075" name="Picture 4" descr="кони_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124936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10" descr="ifw9h84ckgo2xojfa1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143000"/>
            <a:ext cx="4191000" cy="382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8" descr="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6" b="3510"/>
          <a:stretch>
            <a:fillRect/>
          </a:stretch>
        </p:blipFill>
        <p:spPr bwMode="auto">
          <a:xfrm>
            <a:off x="6400800" y="0"/>
            <a:ext cx="2743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 descr="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524375"/>
            <a:ext cx="350520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 descr="010704_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14850"/>
            <a:ext cx="312420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Управляющая кнопка: в начало 10">
            <a:hlinkClick r:id="" action="ppaction://hlinkshowjump?jump=firstslide" highlightClick="1"/>
          </p:cNvPr>
          <p:cNvSpPr/>
          <p:nvPr/>
        </p:nvSpPr>
        <p:spPr>
          <a:xfrm>
            <a:off x="8153400" y="6172200"/>
            <a:ext cx="5334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1" descr="surf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93974">
            <a:off x="4724400" y="1219200"/>
            <a:ext cx="3352800" cy="32432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9" name="Picture 5" descr="Multisport_7_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19306">
            <a:off x="914400" y="1143000"/>
            <a:ext cx="342900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6" descr="windsur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54184">
            <a:off x="838200" y="3733800"/>
            <a:ext cx="3505200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4" name="Rectangle 22"/>
          <p:cNvSpPr>
            <a:spLocks noGrp="1" noChangeArrowheads="1"/>
          </p:cNvSpPr>
          <p:nvPr>
            <p:ph type="title"/>
          </p:nvPr>
        </p:nvSpPr>
        <p:spPr>
          <a:xfrm>
            <a:off x="2209800" y="0"/>
            <a:ext cx="5867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uk-UA" altLang="uk-UA" b="1" smtClean="0">
                <a:solidFill>
                  <a:srgbClr val="3366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Водний екстрим</a:t>
            </a:r>
            <a:endParaRPr lang="en-US" altLang="uk-UA" b="1" smtClean="0">
              <a:solidFill>
                <a:srgbClr val="3366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102" name="Picture 12" descr="1177900badbo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71438"/>
            <a:ext cx="1676400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 descr="IMG_6020-02-web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18290">
            <a:off x="3727450" y="4067175"/>
            <a:ext cx="3657600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в начало 2">
            <a:hlinkClick r:id="" action="ppaction://hlinkshowjump?jump=firstslide" highlightClick="1"/>
          </p:cNvPr>
          <p:cNvSpPr/>
          <p:nvPr/>
        </p:nvSpPr>
        <p:spPr>
          <a:xfrm>
            <a:off x="8153400" y="6172200"/>
            <a:ext cx="533400" cy="4572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uk-UA" sz="4800" b="1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Бальні танці</a:t>
            </a:r>
            <a:endParaRPr lang="en-US" altLang="uk-UA" sz="4800" b="1" smtClean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123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066800"/>
            <a:ext cx="3656013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7" descr="dan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19400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10" descr="R16-DSC_2482"/>
          <p:cNvPicPr>
            <a:picLocks noChangeAspect="1" noChangeArrowheads="1"/>
          </p:cNvPicPr>
          <p:nvPr>
            <p:ph type="body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77"/>
          <a:stretch>
            <a:fillRect/>
          </a:stretch>
        </p:blipFill>
        <p:spPr>
          <a:xfrm>
            <a:off x="5791200" y="1066800"/>
            <a:ext cx="3006725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5" name="Picture 5" descr="007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5" r="16937"/>
          <a:stretch>
            <a:fillRect/>
          </a:stretch>
        </p:blipFill>
        <p:spPr bwMode="auto">
          <a:xfrm>
            <a:off x="4114800" y="2286000"/>
            <a:ext cx="3233738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 Box 13"/>
          <p:cNvSpPr txBox="1">
            <a:spLocks noChangeArrowheads="1"/>
          </p:cNvSpPr>
          <p:nvPr/>
        </p:nvSpPr>
        <p:spPr bwMode="auto">
          <a:xfrm>
            <a:off x="7543800" y="6172200"/>
            <a:ext cx="1600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uk-UA" altLang="uk-UA" sz="2000" b="1">
                <a:hlinkClick r:id="rId6" action="ppaction://hlinksldjump"/>
              </a:rPr>
              <a:t>Назад</a:t>
            </a:r>
            <a:endParaRPr lang="ru-RU" altLang="uk-UA" sz="2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altLang="uk-UA" sz="4000" b="1" smtClean="0">
                <a:solidFill>
                  <a:srgbClr val="33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Краще гір можуть бути </a:t>
            </a:r>
            <a:br>
              <a:rPr lang="uk-UA" altLang="uk-UA" sz="4000" b="1" smtClean="0">
                <a:solidFill>
                  <a:srgbClr val="33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</a:br>
            <a:r>
              <a:rPr lang="uk-UA" altLang="uk-UA" sz="4000" b="1" smtClean="0">
                <a:solidFill>
                  <a:srgbClr val="33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тільки гори!</a:t>
            </a:r>
            <a:endParaRPr lang="en-US" altLang="uk-UA" sz="4000" b="1" smtClean="0">
              <a:solidFill>
                <a:srgbClr val="3366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6147" name="Picture 4" descr="bansko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24000"/>
            <a:ext cx="4876800" cy="373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6" descr="austria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524000"/>
            <a:ext cx="3097213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 descr="1896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0400"/>
            <a:ext cx="2438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4" name="Picture 16" descr="Ski"/>
          <p:cNvPicPr>
            <a:picLocks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10400" y="4267200"/>
            <a:ext cx="1857375" cy="18573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302" name="Picture 14" descr="m_507"/>
          <p:cNvPicPr>
            <a:picLocks noChangeAspect="1" noChangeArrowheads="1"/>
          </p:cNvPicPr>
          <p:nvPr>
            <p:ph sz="half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3200" y="4000500"/>
            <a:ext cx="3810000" cy="2857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52" name="Text Box 19"/>
          <p:cNvSpPr txBox="1">
            <a:spLocks noChangeArrowheads="1"/>
          </p:cNvSpPr>
          <p:nvPr/>
        </p:nvSpPr>
        <p:spPr bwMode="auto">
          <a:xfrm>
            <a:off x="7239000" y="6324600"/>
            <a:ext cx="1905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uk-UA" altLang="uk-UA" sz="2000" b="1">
                <a:hlinkClick r:id="rId7" action="ppaction://hlinksldjump"/>
              </a:rPr>
              <a:t>Назад</a:t>
            </a:r>
            <a:endParaRPr lang="ru-RU" altLang="uk-UA" sz="2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5604</TotalTime>
  <Words>33</Words>
  <Application>Microsoft Office PowerPoint</Application>
  <PresentationFormat>Экран (4:3)</PresentationFormat>
  <Paragraphs>12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Comic Sans MS</vt:lpstr>
      <vt:lpstr>Оформление по умолчанию</vt:lpstr>
      <vt:lpstr>Світ захоплень</vt:lpstr>
      <vt:lpstr>Кінний спорт</vt:lpstr>
      <vt:lpstr>Водний екстрим</vt:lpstr>
      <vt:lpstr>Бальні танці</vt:lpstr>
      <vt:lpstr>Краще гір можуть бути  тільки гори!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Ольга Барна</dc:creator>
  <cp:lastModifiedBy>Ольга Барна</cp:lastModifiedBy>
  <cp:revision>76</cp:revision>
  <cp:lastPrinted>1601-01-01T00:00:00Z</cp:lastPrinted>
  <dcterms:created xsi:type="dcterms:W3CDTF">1601-01-01T00:00:00Z</dcterms:created>
  <dcterms:modified xsi:type="dcterms:W3CDTF">2017-09-24T21:21:17Z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